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9" r:id="rId1"/>
    <p:sldMasterId id="2147483766" r:id="rId2"/>
    <p:sldMasterId id="2147483826" r:id="rId3"/>
  </p:sldMasterIdLst>
  <p:notesMasterIdLst>
    <p:notesMasterId r:id="rId19"/>
  </p:notesMasterIdLst>
  <p:sldIdLst>
    <p:sldId id="312" r:id="rId4"/>
    <p:sldId id="257" r:id="rId5"/>
    <p:sldId id="256" r:id="rId6"/>
    <p:sldId id="258" r:id="rId7"/>
    <p:sldId id="259" r:id="rId8"/>
    <p:sldId id="260" r:id="rId9"/>
    <p:sldId id="261" r:id="rId10"/>
    <p:sldId id="269" r:id="rId11"/>
    <p:sldId id="293" r:id="rId12"/>
    <p:sldId id="307" r:id="rId13"/>
    <p:sldId id="294" r:id="rId14"/>
    <p:sldId id="298" r:id="rId15"/>
    <p:sldId id="295" r:id="rId16"/>
    <p:sldId id="273" r:id="rId17"/>
    <p:sldId id="296" r:id="rId18"/>
  </p:sldIdLst>
  <p:sldSz cx="12192000" cy="6858000"/>
  <p:notesSz cx="6858000" cy="9144000"/>
  <p:embeddedFontLst>
    <p:embeddedFont>
      <p:font typeface="Algerian" panose="04020705040A02060702" pitchFamily="82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orbel" panose="020B0503020204020204" pitchFamily="34" charset="0"/>
      <p:regular r:id="rId27"/>
      <p:bold r:id="rId28"/>
      <p:italic r:id="rId29"/>
      <p:boldItalic r:id="rId30"/>
    </p:embeddedFont>
    <p:embeddedFont>
      <p:font typeface="Public Sans" panose="020B0604020202020204" charset="0"/>
      <p:regular r:id="rId31"/>
      <p:bold r:id="rId32"/>
      <p:italic r:id="rId33"/>
      <p:boldItalic r:id="rId34"/>
    </p:embeddedFont>
    <p:embeddedFont>
      <p:font typeface="Public Sans Bold" panose="020B0604020202020204" charset="0"/>
      <p:regular r:id="rId35"/>
    </p:embeddedFont>
    <p:embeddedFont>
      <p:font typeface="Sigmar One" panose="020B0604020202020204" charset="0"/>
      <p:regular r:id="rId36"/>
    </p:embeddedFont>
    <p:embeddedFont>
      <p:font typeface="Sue Ellen Francisco" panose="020B0604020202020204" charset="0"/>
      <p:regular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VNI-Times" pitchFamily="2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7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>
        <p:guide pos="3840"/>
        <p:guide orient="horz" pos="21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theme" Target="theme/theme1.xml"/><Relationship Id="rId20" Type="http://schemas.openxmlformats.org/officeDocument/2006/relationships/font" Target="fonts/font1.fntdata"/><Relationship Id="rId41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CC037-EC21-4443-A0FE-3192752ABFC3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9735C-AA61-4AA1-AA38-0C833E685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28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2A70B-78F2-4DCF-B53B-C990D2FAFB8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844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gd49886441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4" name="Google Shape;1534;gd49886441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251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50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62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01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3"/>
          <p:cNvSpPr/>
          <p:nvPr/>
        </p:nvSpPr>
        <p:spPr>
          <a:xfrm>
            <a:off x="4022795" y="-281417"/>
            <a:ext cx="3809800" cy="7337033"/>
          </a:xfrm>
          <a:custGeom>
            <a:avLst/>
            <a:gdLst/>
            <a:ahLst/>
            <a:cxnLst/>
            <a:rect l="l" t="t" r="r" b="b"/>
            <a:pathLst>
              <a:path w="114294" h="220111" extrusionOk="0">
                <a:moveTo>
                  <a:pt x="12608" y="1596"/>
                </a:moveTo>
                <a:cubicBezTo>
                  <a:pt x="-4756" y="6320"/>
                  <a:pt x="2376" y="25516"/>
                  <a:pt x="1201" y="33743"/>
                </a:cubicBezTo>
                <a:cubicBezTo>
                  <a:pt x="26" y="41970"/>
                  <a:pt x="5337" y="46417"/>
                  <a:pt x="5556" y="50957"/>
                </a:cubicBezTo>
                <a:cubicBezTo>
                  <a:pt x="5776" y="55497"/>
                  <a:pt x="2955" y="57861"/>
                  <a:pt x="2518" y="60984"/>
                </a:cubicBezTo>
                <a:cubicBezTo>
                  <a:pt x="2081" y="64107"/>
                  <a:pt x="3348" y="66169"/>
                  <a:pt x="2933" y="69695"/>
                </a:cubicBezTo>
                <a:cubicBezTo>
                  <a:pt x="2518" y="73221"/>
                  <a:pt x="-317" y="78268"/>
                  <a:pt x="29" y="82139"/>
                </a:cubicBezTo>
                <a:cubicBezTo>
                  <a:pt x="375" y="86010"/>
                  <a:pt x="4108" y="88637"/>
                  <a:pt x="5007" y="92923"/>
                </a:cubicBezTo>
                <a:cubicBezTo>
                  <a:pt x="5906" y="97209"/>
                  <a:pt x="4592" y="103570"/>
                  <a:pt x="5422" y="107856"/>
                </a:cubicBezTo>
                <a:cubicBezTo>
                  <a:pt x="6252" y="112142"/>
                  <a:pt x="10274" y="114318"/>
                  <a:pt x="9985" y="118641"/>
                </a:cubicBezTo>
                <a:cubicBezTo>
                  <a:pt x="9696" y="122964"/>
                  <a:pt x="4658" y="129578"/>
                  <a:pt x="3690" y="133795"/>
                </a:cubicBezTo>
                <a:cubicBezTo>
                  <a:pt x="2722" y="138012"/>
                  <a:pt x="4385" y="139623"/>
                  <a:pt x="4177" y="143944"/>
                </a:cubicBezTo>
                <a:cubicBezTo>
                  <a:pt x="3970" y="148265"/>
                  <a:pt x="2791" y="154534"/>
                  <a:pt x="2445" y="159719"/>
                </a:cubicBezTo>
                <a:cubicBezTo>
                  <a:pt x="2099" y="164904"/>
                  <a:pt x="2241" y="168934"/>
                  <a:pt x="2103" y="175054"/>
                </a:cubicBezTo>
                <a:cubicBezTo>
                  <a:pt x="1965" y="181174"/>
                  <a:pt x="1270" y="192153"/>
                  <a:pt x="1616" y="196439"/>
                </a:cubicBezTo>
                <a:cubicBezTo>
                  <a:pt x="1962" y="200725"/>
                  <a:pt x="4039" y="197696"/>
                  <a:pt x="4177" y="200771"/>
                </a:cubicBezTo>
                <a:cubicBezTo>
                  <a:pt x="4315" y="203846"/>
                  <a:pt x="141" y="212534"/>
                  <a:pt x="2445" y="214888"/>
                </a:cubicBezTo>
                <a:cubicBezTo>
                  <a:pt x="4749" y="217242"/>
                  <a:pt x="1615" y="214135"/>
                  <a:pt x="18000" y="214897"/>
                </a:cubicBezTo>
                <a:cubicBezTo>
                  <a:pt x="34385" y="215659"/>
                  <a:pt x="85440" y="222156"/>
                  <a:pt x="100753" y="219460"/>
                </a:cubicBezTo>
                <a:cubicBezTo>
                  <a:pt x="116066" y="216764"/>
                  <a:pt x="108357" y="205530"/>
                  <a:pt x="109878" y="198720"/>
                </a:cubicBezTo>
                <a:cubicBezTo>
                  <a:pt x="111399" y="191911"/>
                  <a:pt x="109866" y="183101"/>
                  <a:pt x="109878" y="178603"/>
                </a:cubicBezTo>
                <a:cubicBezTo>
                  <a:pt x="109890" y="174106"/>
                  <a:pt x="109571" y="174086"/>
                  <a:pt x="109951" y="171735"/>
                </a:cubicBezTo>
                <a:cubicBezTo>
                  <a:pt x="110331" y="169384"/>
                  <a:pt x="111757" y="168249"/>
                  <a:pt x="112160" y="164499"/>
                </a:cubicBezTo>
                <a:cubicBezTo>
                  <a:pt x="112563" y="160749"/>
                  <a:pt x="112540" y="154578"/>
                  <a:pt x="112367" y="149234"/>
                </a:cubicBezTo>
                <a:cubicBezTo>
                  <a:pt x="112194" y="143890"/>
                  <a:pt x="111884" y="138870"/>
                  <a:pt x="111123" y="132434"/>
                </a:cubicBezTo>
                <a:cubicBezTo>
                  <a:pt x="110363" y="125998"/>
                  <a:pt x="108081" y="116292"/>
                  <a:pt x="107804" y="110616"/>
                </a:cubicBezTo>
                <a:cubicBezTo>
                  <a:pt x="107527" y="104940"/>
                  <a:pt x="109117" y="102148"/>
                  <a:pt x="109463" y="98380"/>
                </a:cubicBezTo>
                <a:cubicBezTo>
                  <a:pt x="109809" y="94612"/>
                  <a:pt x="109532" y="91398"/>
                  <a:pt x="109878" y="88010"/>
                </a:cubicBezTo>
                <a:cubicBezTo>
                  <a:pt x="110224" y="84623"/>
                  <a:pt x="111433" y="80786"/>
                  <a:pt x="111537" y="78055"/>
                </a:cubicBezTo>
                <a:cubicBezTo>
                  <a:pt x="111641" y="75324"/>
                  <a:pt x="110695" y="74747"/>
                  <a:pt x="110500" y="71625"/>
                </a:cubicBezTo>
                <a:cubicBezTo>
                  <a:pt x="110305" y="68503"/>
                  <a:pt x="110181" y="65454"/>
                  <a:pt x="110366" y="59325"/>
                </a:cubicBezTo>
                <a:cubicBezTo>
                  <a:pt x="110551" y="53196"/>
                  <a:pt x="111334" y="40590"/>
                  <a:pt x="111610" y="34852"/>
                </a:cubicBezTo>
                <a:cubicBezTo>
                  <a:pt x="111887" y="29114"/>
                  <a:pt x="112175" y="27389"/>
                  <a:pt x="112025" y="24897"/>
                </a:cubicBezTo>
                <a:cubicBezTo>
                  <a:pt x="111875" y="22405"/>
                  <a:pt x="110846" y="22390"/>
                  <a:pt x="110708" y="19901"/>
                </a:cubicBezTo>
                <a:cubicBezTo>
                  <a:pt x="110570" y="17412"/>
                  <a:pt x="112082" y="12381"/>
                  <a:pt x="111195" y="9964"/>
                </a:cubicBezTo>
                <a:cubicBezTo>
                  <a:pt x="110308" y="7547"/>
                  <a:pt x="121819" y="6796"/>
                  <a:pt x="105388" y="5401"/>
                </a:cubicBezTo>
                <a:cubicBezTo>
                  <a:pt x="88957" y="4006"/>
                  <a:pt x="29973" y="-3128"/>
                  <a:pt x="12608" y="159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364" name="Google Shape;364;p13"/>
          <p:cNvSpPr/>
          <p:nvPr/>
        </p:nvSpPr>
        <p:spPr>
          <a:xfrm rot="5400000">
            <a:off x="594467" y="3269885"/>
            <a:ext cx="7176951" cy="398916"/>
          </a:xfrm>
          <a:custGeom>
            <a:avLst/>
            <a:gdLst/>
            <a:ahLst/>
            <a:cxnLst/>
            <a:rect l="l" t="t" r="r" b="b"/>
            <a:pathLst>
              <a:path w="170812" h="11216" extrusionOk="0">
                <a:moveTo>
                  <a:pt x="89107" y="0"/>
                </a:moveTo>
                <a:cubicBezTo>
                  <a:pt x="86470" y="0"/>
                  <a:pt x="87068" y="2011"/>
                  <a:pt x="82925" y="3128"/>
                </a:cubicBezTo>
                <a:cubicBezTo>
                  <a:pt x="78647" y="4331"/>
                  <a:pt x="77110" y="3813"/>
                  <a:pt x="71797" y="4832"/>
                </a:cubicBezTo>
                <a:cubicBezTo>
                  <a:pt x="67101" y="5778"/>
                  <a:pt x="62989" y="8865"/>
                  <a:pt x="60998" y="8865"/>
                </a:cubicBezTo>
                <a:cubicBezTo>
                  <a:pt x="60807" y="8865"/>
                  <a:pt x="60636" y="8837"/>
                  <a:pt x="60485" y="8775"/>
                </a:cubicBezTo>
                <a:cubicBezTo>
                  <a:pt x="57812" y="7756"/>
                  <a:pt x="55072" y="6938"/>
                  <a:pt x="52265" y="6386"/>
                </a:cubicBezTo>
                <a:cubicBezTo>
                  <a:pt x="50836" y="6303"/>
                  <a:pt x="49407" y="6261"/>
                  <a:pt x="47979" y="6261"/>
                </a:cubicBezTo>
                <a:cubicBezTo>
                  <a:pt x="46550" y="6261"/>
                  <a:pt x="45122" y="6303"/>
                  <a:pt x="43693" y="6386"/>
                </a:cubicBezTo>
                <a:cubicBezTo>
                  <a:pt x="43158" y="6386"/>
                  <a:pt x="42640" y="6269"/>
                  <a:pt x="42156" y="6035"/>
                </a:cubicBezTo>
                <a:cubicBezTo>
                  <a:pt x="41989" y="5868"/>
                  <a:pt x="41822" y="5868"/>
                  <a:pt x="41822" y="5701"/>
                </a:cubicBezTo>
                <a:cubicBezTo>
                  <a:pt x="41187" y="5066"/>
                  <a:pt x="40551" y="4129"/>
                  <a:pt x="38265" y="4129"/>
                </a:cubicBezTo>
                <a:cubicBezTo>
                  <a:pt x="38086" y="4129"/>
                  <a:pt x="37896" y="4135"/>
                  <a:pt x="37695" y="4147"/>
                </a:cubicBezTo>
                <a:cubicBezTo>
                  <a:pt x="35356" y="4264"/>
                  <a:pt x="33050" y="4732"/>
                  <a:pt x="30844" y="5501"/>
                </a:cubicBezTo>
                <a:cubicBezTo>
                  <a:pt x="30493" y="5684"/>
                  <a:pt x="30159" y="5684"/>
                  <a:pt x="29641" y="5851"/>
                </a:cubicBezTo>
                <a:cubicBezTo>
                  <a:pt x="28772" y="6186"/>
                  <a:pt x="27753" y="6369"/>
                  <a:pt x="26550" y="6704"/>
                </a:cubicBezTo>
                <a:cubicBezTo>
                  <a:pt x="25334" y="6998"/>
                  <a:pt x="24187" y="7098"/>
                  <a:pt x="23132" y="7098"/>
                </a:cubicBezTo>
                <a:cubicBezTo>
                  <a:pt x="20898" y="7098"/>
                  <a:pt x="19078" y="6650"/>
                  <a:pt x="17894" y="6650"/>
                </a:cubicBezTo>
                <a:cubicBezTo>
                  <a:pt x="17671" y="6650"/>
                  <a:pt x="17470" y="6666"/>
                  <a:pt x="17294" y="6704"/>
                </a:cubicBezTo>
                <a:cubicBezTo>
                  <a:pt x="16525" y="6879"/>
                  <a:pt x="16312" y="6967"/>
                  <a:pt x="15907" y="6967"/>
                </a:cubicBezTo>
                <a:cubicBezTo>
                  <a:pt x="15502" y="6967"/>
                  <a:pt x="14904" y="6879"/>
                  <a:pt x="13367" y="6704"/>
                </a:cubicBezTo>
                <a:cubicBezTo>
                  <a:pt x="12915" y="6679"/>
                  <a:pt x="12515" y="6669"/>
                  <a:pt x="12152" y="6669"/>
                </a:cubicBezTo>
                <a:cubicBezTo>
                  <a:pt x="10686" y="6669"/>
                  <a:pt x="9815" y="6828"/>
                  <a:pt x="8544" y="6828"/>
                </a:cubicBezTo>
                <a:cubicBezTo>
                  <a:pt x="7973" y="6828"/>
                  <a:pt x="7322" y="6796"/>
                  <a:pt x="6500" y="6704"/>
                </a:cubicBezTo>
                <a:cubicBezTo>
                  <a:pt x="5422" y="6620"/>
                  <a:pt x="4336" y="6578"/>
                  <a:pt x="3250" y="6578"/>
                </a:cubicBezTo>
                <a:cubicBezTo>
                  <a:pt x="2164" y="6578"/>
                  <a:pt x="1078" y="6620"/>
                  <a:pt x="0" y="6704"/>
                </a:cubicBezTo>
                <a:lnTo>
                  <a:pt x="0" y="8425"/>
                </a:lnTo>
                <a:cubicBezTo>
                  <a:pt x="2005" y="9628"/>
                  <a:pt x="4211" y="10430"/>
                  <a:pt x="6500" y="10831"/>
                </a:cubicBezTo>
                <a:cubicBezTo>
                  <a:pt x="7140" y="10900"/>
                  <a:pt x="7670" y="10925"/>
                  <a:pt x="8137" y="10925"/>
                </a:cubicBezTo>
                <a:cubicBezTo>
                  <a:pt x="9438" y="10925"/>
                  <a:pt x="10248" y="10728"/>
                  <a:pt x="11590" y="10728"/>
                </a:cubicBezTo>
                <a:cubicBezTo>
                  <a:pt x="12091" y="10728"/>
                  <a:pt x="12665" y="10755"/>
                  <a:pt x="13367" y="10831"/>
                </a:cubicBezTo>
                <a:cubicBezTo>
                  <a:pt x="14904" y="10998"/>
                  <a:pt x="15502" y="11081"/>
                  <a:pt x="15907" y="11081"/>
                </a:cubicBezTo>
                <a:cubicBezTo>
                  <a:pt x="16312" y="11081"/>
                  <a:pt x="16525" y="10998"/>
                  <a:pt x="17294" y="10831"/>
                </a:cubicBezTo>
                <a:cubicBezTo>
                  <a:pt x="17478" y="10789"/>
                  <a:pt x="17689" y="10772"/>
                  <a:pt x="17925" y="10772"/>
                </a:cubicBezTo>
                <a:cubicBezTo>
                  <a:pt x="19115" y="10772"/>
                  <a:pt x="20935" y="11215"/>
                  <a:pt x="23164" y="11215"/>
                </a:cubicBezTo>
                <a:cubicBezTo>
                  <a:pt x="24210" y="11215"/>
                  <a:pt x="25346" y="11117"/>
                  <a:pt x="26550" y="10831"/>
                </a:cubicBezTo>
                <a:cubicBezTo>
                  <a:pt x="30844" y="9795"/>
                  <a:pt x="33066" y="6186"/>
                  <a:pt x="37695" y="5684"/>
                </a:cubicBezTo>
                <a:cubicBezTo>
                  <a:pt x="37956" y="5664"/>
                  <a:pt x="38199" y="5655"/>
                  <a:pt x="38425" y="5655"/>
                </a:cubicBezTo>
                <a:cubicBezTo>
                  <a:pt x="42063" y="5655"/>
                  <a:pt x="41329" y="8082"/>
                  <a:pt x="43620" y="8082"/>
                </a:cubicBezTo>
                <a:cubicBezTo>
                  <a:pt x="43697" y="8082"/>
                  <a:pt x="43777" y="8079"/>
                  <a:pt x="43860" y="8074"/>
                </a:cubicBezTo>
                <a:cubicBezTo>
                  <a:pt x="45280" y="7990"/>
                  <a:pt x="46709" y="7948"/>
                  <a:pt x="48138" y="7948"/>
                </a:cubicBezTo>
                <a:cubicBezTo>
                  <a:pt x="49566" y="7948"/>
                  <a:pt x="50995" y="7990"/>
                  <a:pt x="52415" y="8074"/>
                </a:cubicBezTo>
                <a:cubicBezTo>
                  <a:pt x="54821" y="8074"/>
                  <a:pt x="58931" y="9962"/>
                  <a:pt x="60652" y="10480"/>
                </a:cubicBezTo>
                <a:cubicBezTo>
                  <a:pt x="60771" y="10513"/>
                  <a:pt x="60900" y="10528"/>
                  <a:pt x="61039" y="10528"/>
                </a:cubicBezTo>
                <a:cubicBezTo>
                  <a:pt x="63073" y="10528"/>
                  <a:pt x="67144" y="7156"/>
                  <a:pt x="71947" y="6186"/>
                </a:cubicBezTo>
                <a:cubicBezTo>
                  <a:pt x="72995" y="5985"/>
                  <a:pt x="73890" y="5910"/>
                  <a:pt x="74685" y="5910"/>
                </a:cubicBezTo>
                <a:cubicBezTo>
                  <a:pt x="77015" y="5910"/>
                  <a:pt x="78491" y="6553"/>
                  <a:pt x="80472" y="6553"/>
                </a:cubicBezTo>
                <a:cubicBezTo>
                  <a:pt x="81243" y="6553"/>
                  <a:pt x="82089" y="6456"/>
                  <a:pt x="83092" y="6186"/>
                </a:cubicBezTo>
                <a:cubicBezTo>
                  <a:pt x="87096" y="5075"/>
                  <a:pt x="86605" y="2896"/>
                  <a:pt x="89336" y="2896"/>
                </a:cubicBezTo>
                <a:cubicBezTo>
                  <a:pt x="89522" y="2896"/>
                  <a:pt x="89723" y="2906"/>
                  <a:pt x="89942" y="2927"/>
                </a:cubicBezTo>
                <a:cubicBezTo>
                  <a:pt x="93255" y="3267"/>
                  <a:pt x="100255" y="8091"/>
                  <a:pt x="103811" y="8091"/>
                </a:cubicBezTo>
                <a:cubicBezTo>
                  <a:pt x="103932" y="8091"/>
                  <a:pt x="104049" y="8085"/>
                  <a:pt x="104161" y="8074"/>
                </a:cubicBezTo>
                <a:cubicBezTo>
                  <a:pt x="106315" y="7864"/>
                  <a:pt x="107451" y="7310"/>
                  <a:pt x="108680" y="7310"/>
                </a:cubicBezTo>
                <a:cubicBezTo>
                  <a:pt x="109405" y="7310"/>
                  <a:pt x="110162" y="7503"/>
                  <a:pt x="111179" y="8074"/>
                </a:cubicBezTo>
                <a:cubicBezTo>
                  <a:pt x="113324" y="9290"/>
                  <a:pt x="113585" y="10179"/>
                  <a:pt x="115409" y="10179"/>
                </a:cubicBezTo>
                <a:cubicBezTo>
                  <a:pt x="115915" y="10179"/>
                  <a:pt x="116541" y="10111"/>
                  <a:pt x="117361" y="9962"/>
                </a:cubicBezTo>
                <a:cubicBezTo>
                  <a:pt x="118631" y="9703"/>
                  <a:pt x="119922" y="9573"/>
                  <a:pt x="121213" y="9573"/>
                </a:cubicBezTo>
                <a:cubicBezTo>
                  <a:pt x="122503" y="9573"/>
                  <a:pt x="123794" y="9703"/>
                  <a:pt x="125064" y="9962"/>
                </a:cubicBezTo>
                <a:cubicBezTo>
                  <a:pt x="126298" y="10154"/>
                  <a:pt x="127543" y="10248"/>
                  <a:pt x="128790" y="10248"/>
                </a:cubicBezTo>
                <a:cubicBezTo>
                  <a:pt x="129604" y="10248"/>
                  <a:pt x="130418" y="10208"/>
                  <a:pt x="131229" y="10129"/>
                </a:cubicBezTo>
                <a:cubicBezTo>
                  <a:pt x="132399" y="9953"/>
                  <a:pt x="133573" y="9866"/>
                  <a:pt x="134746" y="9866"/>
                </a:cubicBezTo>
                <a:cubicBezTo>
                  <a:pt x="135920" y="9866"/>
                  <a:pt x="137094" y="9953"/>
                  <a:pt x="138264" y="10129"/>
                </a:cubicBezTo>
                <a:cubicBezTo>
                  <a:pt x="138750" y="10191"/>
                  <a:pt x="139150" y="10215"/>
                  <a:pt x="139492" y="10215"/>
                </a:cubicBezTo>
                <a:cubicBezTo>
                  <a:pt x="140609" y="10215"/>
                  <a:pt x="141099" y="9960"/>
                  <a:pt x="141935" y="9960"/>
                </a:cubicBezTo>
                <a:cubicBezTo>
                  <a:pt x="142282" y="9960"/>
                  <a:pt x="142689" y="10004"/>
                  <a:pt x="143226" y="10129"/>
                </a:cubicBezTo>
                <a:cubicBezTo>
                  <a:pt x="143534" y="10201"/>
                  <a:pt x="143855" y="10229"/>
                  <a:pt x="144190" y="10229"/>
                </a:cubicBezTo>
                <a:cubicBezTo>
                  <a:pt x="145552" y="10229"/>
                  <a:pt x="147143" y="9754"/>
                  <a:pt x="148986" y="9754"/>
                </a:cubicBezTo>
                <a:cubicBezTo>
                  <a:pt x="149963" y="9754"/>
                  <a:pt x="151010" y="9887"/>
                  <a:pt x="152132" y="10296"/>
                </a:cubicBezTo>
                <a:cubicBezTo>
                  <a:pt x="152739" y="10516"/>
                  <a:pt x="153199" y="10608"/>
                  <a:pt x="153555" y="10608"/>
                </a:cubicBezTo>
                <a:cubicBezTo>
                  <a:pt x="155361" y="10608"/>
                  <a:pt x="154457" y="8235"/>
                  <a:pt x="156252" y="8235"/>
                </a:cubicBezTo>
                <a:cubicBezTo>
                  <a:pt x="156302" y="8235"/>
                  <a:pt x="156355" y="8237"/>
                  <a:pt x="156409" y="8241"/>
                </a:cubicBezTo>
                <a:cubicBezTo>
                  <a:pt x="157428" y="8500"/>
                  <a:pt x="158468" y="8629"/>
                  <a:pt x="159506" y="8629"/>
                </a:cubicBezTo>
                <a:cubicBezTo>
                  <a:pt x="160545" y="8629"/>
                  <a:pt x="161580" y="8500"/>
                  <a:pt x="162591" y="8241"/>
                </a:cubicBezTo>
                <a:cubicBezTo>
                  <a:pt x="163505" y="8012"/>
                  <a:pt x="163809" y="7936"/>
                  <a:pt x="163911" y="7936"/>
                </a:cubicBezTo>
                <a:cubicBezTo>
                  <a:pt x="164114" y="7936"/>
                  <a:pt x="163505" y="8241"/>
                  <a:pt x="165332" y="8241"/>
                </a:cubicBezTo>
                <a:cubicBezTo>
                  <a:pt x="167320" y="8374"/>
                  <a:pt x="169225" y="9093"/>
                  <a:pt x="170812" y="10296"/>
                </a:cubicBezTo>
                <a:lnTo>
                  <a:pt x="170812" y="8425"/>
                </a:lnTo>
                <a:cubicBezTo>
                  <a:pt x="169091" y="7222"/>
                  <a:pt x="167220" y="6704"/>
                  <a:pt x="165332" y="6537"/>
                </a:cubicBezTo>
                <a:cubicBezTo>
                  <a:pt x="164952" y="6559"/>
                  <a:pt x="164661" y="6568"/>
                  <a:pt x="164437" y="6568"/>
                </a:cubicBezTo>
                <a:cubicBezTo>
                  <a:pt x="163484" y="6568"/>
                  <a:pt x="163756" y="6401"/>
                  <a:pt x="163604" y="6401"/>
                </a:cubicBezTo>
                <a:cubicBezTo>
                  <a:pt x="163504" y="6401"/>
                  <a:pt x="163216" y="6475"/>
                  <a:pt x="162257" y="6720"/>
                </a:cubicBezTo>
                <a:cubicBezTo>
                  <a:pt x="161531" y="6897"/>
                  <a:pt x="160645" y="6972"/>
                  <a:pt x="159711" y="6972"/>
                </a:cubicBezTo>
                <a:cubicBezTo>
                  <a:pt x="158002" y="6972"/>
                  <a:pt x="156134" y="6721"/>
                  <a:pt x="154805" y="6386"/>
                </a:cubicBezTo>
                <a:cubicBezTo>
                  <a:pt x="154750" y="6382"/>
                  <a:pt x="154698" y="6380"/>
                  <a:pt x="154649" y="6380"/>
                </a:cubicBezTo>
                <a:cubicBezTo>
                  <a:pt x="152856" y="6380"/>
                  <a:pt x="154617" y="8850"/>
                  <a:pt x="152975" y="8850"/>
                </a:cubicBezTo>
                <a:cubicBezTo>
                  <a:pt x="152694" y="8850"/>
                  <a:pt x="152313" y="8778"/>
                  <a:pt x="151798" y="8608"/>
                </a:cubicBezTo>
                <a:cubicBezTo>
                  <a:pt x="148890" y="7740"/>
                  <a:pt x="145983" y="7222"/>
                  <a:pt x="142892" y="6720"/>
                </a:cubicBezTo>
                <a:cubicBezTo>
                  <a:pt x="142355" y="6595"/>
                  <a:pt x="141948" y="6551"/>
                  <a:pt x="141600" y="6551"/>
                </a:cubicBezTo>
                <a:cubicBezTo>
                  <a:pt x="140765" y="6551"/>
                  <a:pt x="140275" y="6806"/>
                  <a:pt x="139157" y="6806"/>
                </a:cubicBezTo>
                <a:cubicBezTo>
                  <a:pt x="138816" y="6806"/>
                  <a:pt x="138416" y="6783"/>
                  <a:pt x="137929" y="6720"/>
                </a:cubicBezTo>
                <a:cubicBezTo>
                  <a:pt x="136760" y="6545"/>
                  <a:pt x="135586" y="6457"/>
                  <a:pt x="134412" y="6457"/>
                </a:cubicBezTo>
                <a:cubicBezTo>
                  <a:pt x="133239" y="6457"/>
                  <a:pt x="132065" y="6545"/>
                  <a:pt x="130895" y="6720"/>
                </a:cubicBezTo>
                <a:cubicBezTo>
                  <a:pt x="130564" y="6750"/>
                  <a:pt x="130264" y="6764"/>
                  <a:pt x="129991" y="6764"/>
                </a:cubicBezTo>
                <a:cubicBezTo>
                  <a:pt x="127030" y="6764"/>
                  <a:pt x="127239" y="5155"/>
                  <a:pt x="124730" y="4849"/>
                </a:cubicBezTo>
                <a:cubicBezTo>
                  <a:pt x="123460" y="4590"/>
                  <a:pt x="122169" y="4460"/>
                  <a:pt x="120878" y="4460"/>
                </a:cubicBezTo>
                <a:cubicBezTo>
                  <a:pt x="119588" y="4460"/>
                  <a:pt x="118297" y="4590"/>
                  <a:pt x="117027" y="4849"/>
                </a:cubicBezTo>
                <a:lnTo>
                  <a:pt x="116860" y="4849"/>
                </a:lnTo>
                <a:cubicBezTo>
                  <a:pt x="116509" y="4849"/>
                  <a:pt x="116342" y="5016"/>
                  <a:pt x="115991" y="5016"/>
                </a:cubicBezTo>
                <a:cubicBezTo>
                  <a:pt x="114607" y="5387"/>
                  <a:pt x="113919" y="5709"/>
                  <a:pt x="113199" y="5709"/>
                </a:cubicBezTo>
                <a:cubicBezTo>
                  <a:pt x="112590" y="5709"/>
                  <a:pt x="111958" y="5477"/>
                  <a:pt x="110862" y="4849"/>
                </a:cubicBezTo>
                <a:cubicBezTo>
                  <a:pt x="109833" y="4295"/>
                  <a:pt x="109050" y="4101"/>
                  <a:pt x="108295" y="4101"/>
                </a:cubicBezTo>
                <a:cubicBezTo>
                  <a:pt x="107161" y="4101"/>
                  <a:pt x="106090" y="4538"/>
                  <a:pt x="104345" y="4849"/>
                </a:cubicBezTo>
                <a:lnTo>
                  <a:pt x="104011" y="4849"/>
                </a:lnTo>
                <a:cubicBezTo>
                  <a:pt x="103895" y="4860"/>
                  <a:pt x="103775" y="4866"/>
                  <a:pt x="103651" y="4866"/>
                </a:cubicBezTo>
                <a:cubicBezTo>
                  <a:pt x="100079" y="4866"/>
                  <a:pt x="93102" y="376"/>
                  <a:pt x="89775" y="37"/>
                </a:cubicBezTo>
                <a:cubicBezTo>
                  <a:pt x="89531" y="12"/>
                  <a:pt x="89310" y="0"/>
                  <a:pt x="891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3"/>
          <p:cNvSpPr/>
          <p:nvPr/>
        </p:nvSpPr>
        <p:spPr>
          <a:xfrm rot="5400000">
            <a:off x="4134918" y="3329500"/>
            <a:ext cx="7177665" cy="276167"/>
          </a:xfrm>
          <a:custGeom>
            <a:avLst/>
            <a:gdLst/>
            <a:ahLst/>
            <a:cxnLst/>
            <a:rect l="l" t="t" r="r" b="b"/>
            <a:pathLst>
              <a:path w="170829" h="10364" extrusionOk="0">
                <a:moveTo>
                  <a:pt x="17393" y="0"/>
                </a:moveTo>
                <a:cubicBezTo>
                  <a:pt x="15573" y="0"/>
                  <a:pt x="16483" y="2857"/>
                  <a:pt x="14662" y="2857"/>
                </a:cubicBezTo>
                <a:cubicBezTo>
                  <a:pt x="14611" y="2857"/>
                  <a:pt x="14558" y="2855"/>
                  <a:pt x="14503" y="2851"/>
                </a:cubicBezTo>
                <a:cubicBezTo>
                  <a:pt x="14123" y="2785"/>
                  <a:pt x="13777" y="2755"/>
                  <a:pt x="13453" y="2755"/>
                </a:cubicBezTo>
                <a:cubicBezTo>
                  <a:pt x="11726" y="2755"/>
                  <a:pt x="10623" y="3598"/>
                  <a:pt x="8288" y="4288"/>
                </a:cubicBezTo>
                <a:cubicBezTo>
                  <a:pt x="7369" y="4560"/>
                  <a:pt x="7062" y="4651"/>
                  <a:pt x="6960" y="4651"/>
                </a:cubicBezTo>
                <a:cubicBezTo>
                  <a:pt x="6756" y="4651"/>
                  <a:pt x="7369" y="4288"/>
                  <a:pt x="5531" y="4288"/>
                </a:cubicBezTo>
                <a:cubicBezTo>
                  <a:pt x="3459" y="4104"/>
                  <a:pt x="1521" y="3218"/>
                  <a:pt x="0" y="1798"/>
                </a:cubicBezTo>
                <a:lnTo>
                  <a:pt x="0" y="4689"/>
                </a:lnTo>
                <a:cubicBezTo>
                  <a:pt x="1387" y="5925"/>
                  <a:pt x="3108" y="6543"/>
                  <a:pt x="4846" y="6961"/>
                </a:cubicBezTo>
                <a:cubicBezTo>
                  <a:pt x="5013" y="6961"/>
                  <a:pt x="5364" y="6961"/>
                  <a:pt x="5531" y="7161"/>
                </a:cubicBezTo>
                <a:lnTo>
                  <a:pt x="6049" y="7161"/>
                </a:lnTo>
                <a:cubicBezTo>
                  <a:pt x="7319" y="7161"/>
                  <a:pt x="6739" y="7444"/>
                  <a:pt x="6979" y="7444"/>
                </a:cubicBezTo>
                <a:cubicBezTo>
                  <a:pt x="7099" y="7444"/>
                  <a:pt x="7424" y="7373"/>
                  <a:pt x="8288" y="7161"/>
                </a:cubicBezTo>
                <a:cubicBezTo>
                  <a:pt x="9190" y="6928"/>
                  <a:pt x="10126" y="6794"/>
                  <a:pt x="11061" y="6744"/>
                </a:cubicBezTo>
                <a:lnTo>
                  <a:pt x="12097" y="6744"/>
                </a:lnTo>
                <a:cubicBezTo>
                  <a:pt x="12866" y="6794"/>
                  <a:pt x="13618" y="6928"/>
                  <a:pt x="14353" y="7161"/>
                </a:cubicBezTo>
                <a:cubicBezTo>
                  <a:pt x="14418" y="7167"/>
                  <a:pt x="14480" y="7170"/>
                  <a:pt x="14539" y="7170"/>
                </a:cubicBezTo>
                <a:cubicBezTo>
                  <a:pt x="16319" y="7170"/>
                  <a:pt x="15419" y="4582"/>
                  <a:pt x="17260" y="4582"/>
                </a:cubicBezTo>
                <a:cubicBezTo>
                  <a:pt x="17613" y="4582"/>
                  <a:pt x="18069" y="4678"/>
                  <a:pt x="18664" y="4906"/>
                </a:cubicBezTo>
                <a:cubicBezTo>
                  <a:pt x="21604" y="5925"/>
                  <a:pt x="24545" y="6543"/>
                  <a:pt x="27653" y="7161"/>
                </a:cubicBezTo>
                <a:cubicBezTo>
                  <a:pt x="28204" y="7312"/>
                  <a:pt x="28789" y="7379"/>
                  <a:pt x="29374" y="7379"/>
                </a:cubicBezTo>
                <a:cubicBezTo>
                  <a:pt x="29725" y="7379"/>
                  <a:pt x="30059" y="7161"/>
                  <a:pt x="30577" y="7161"/>
                </a:cubicBezTo>
                <a:lnTo>
                  <a:pt x="32482" y="7161"/>
                </a:lnTo>
                <a:cubicBezTo>
                  <a:pt x="33347" y="7315"/>
                  <a:pt x="34213" y="7387"/>
                  <a:pt x="35078" y="7387"/>
                </a:cubicBezTo>
                <a:cubicBezTo>
                  <a:pt x="35249" y="7387"/>
                  <a:pt x="35419" y="7384"/>
                  <a:pt x="35589" y="7379"/>
                </a:cubicBezTo>
                <a:lnTo>
                  <a:pt x="36809" y="7379"/>
                </a:lnTo>
                <a:cubicBezTo>
                  <a:pt x="37661" y="7379"/>
                  <a:pt x="38697" y="7379"/>
                  <a:pt x="39566" y="7161"/>
                </a:cubicBezTo>
                <a:cubicBezTo>
                  <a:pt x="40123" y="7022"/>
                  <a:pt x="40703" y="6953"/>
                  <a:pt x="41287" y="6953"/>
                </a:cubicBezTo>
                <a:cubicBezTo>
                  <a:pt x="41404" y="6953"/>
                  <a:pt x="41521" y="6955"/>
                  <a:pt x="41638" y="6961"/>
                </a:cubicBezTo>
                <a:lnTo>
                  <a:pt x="42841" y="6961"/>
                </a:lnTo>
                <a:cubicBezTo>
                  <a:pt x="43005" y="6955"/>
                  <a:pt x="43170" y="6953"/>
                  <a:pt x="43334" y="6953"/>
                </a:cubicBezTo>
                <a:cubicBezTo>
                  <a:pt x="44154" y="6953"/>
                  <a:pt x="44971" y="7022"/>
                  <a:pt x="45765" y="7161"/>
                </a:cubicBezTo>
                <a:cubicBezTo>
                  <a:pt x="46467" y="7379"/>
                  <a:pt x="47152" y="7379"/>
                  <a:pt x="47854" y="7579"/>
                </a:cubicBezTo>
                <a:lnTo>
                  <a:pt x="49057" y="7579"/>
                </a:lnTo>
                <a:cubicBezTo>
                  <a:pt x="50610" y="7579"/>
                  <a:pt x="51997" y="7579"/>
                  <a:pt x="53367" y="7161"/>
                </a:cubicBezTo>
                <a:cubicBezTo>
                  <a:pt x="53397" y="7166"/>
                  <a:pt x="53427" y="7169"/>
                  <a:pt x="53456" y="7169"/>
                </a:cubicBezTo>
                <a:cubicBezTo>
                  <a:pt x="53625" y="7169"/>
                  <a:pt x="53786" y="7089"/>
                  <a:pt x="53885" y="6961"/>
                </a:cubicBezTo>
                <a:cubicBezTo>
                  <a:pt x="54191" y="6823"/>
                  <a:pt x="54511" y="6742"/>
                  <a:pt x="54845" y="6742"/>
                </a:cubicBezTo>
                <a:cubicBezTo>
                  <a:pt x="54876" y="6742"/>
                  <a:pt x="54907" y="6742"/>
                  <a:pt x="54938" y="6744"/>
                </a:cubicBezTo>
                <a:cubicBezTo>
                  <a:pt x="55970" y="6436"/>
                  <a:pt x="56529" y="6182"/>
                  <a:pt x="57109" y="6182"/>
                </a:cubicBezTo>
                <a:cubicBezTo>
                  <a:pt x="57694" y="6182"/>
                  <a:pt x="58300" y="6440"/>
                  <a:pt x="59433" y="7161"/>
                </a:cubicBezTo>
                <a:cubicBezTo>
                  <a:pt x="59538" y="7312"/>
                  <a:pt x="59711" y="7381"/>
                  <a:pt x="59891" y="7381"/>
                </a:cubicBezTo>
                <a:cubicBezTo>
                  <a:pt x="59911" y="7381"/>
                  <a:pt x="59931" y="7380"/>
                  <a:pt x="59951" y="7379"/>
                </a:cubicBezTo>
                <a:cubicBezTo>
                  <a:pt x="60285" y="7579"/>
                  <a:pt x="60636" y="7796"/>
                  <a:pt x="60986" y="7796"/>
                </a:cubicBezTo>
                <a:cubicBezTo>
                  <a:pt x="61387" y="7893"/>
                  <a:pt x="61750" y="7933"/>
                  <a:pt x="62101" y="7933"/>
                </a:cubicBezTo>
                <a:cubicBezTo>
                  <a:pt x="63274" y="7933"/>
                  <a:pt x="64315" y="7483"/>
                  <a:pt x="66166" y="7161"/>
                </a:cubicBezTo>
                <a:lnTo>
                  <a:pt x="67386" y="7161"/>
                </a:lnTo>
                <a:cubicBezTo>
                  <a:pt x="71012" y="7161"/>
                  <a:pt x="77578" y="9634"/>
                  <a:pt x="80686" y="10052"/>
                </a:cubicBezTo>
                <a:cubicBezTo>
                  <a:pt x="82041" y="10225"/>
                  <a:pt x="82718" y="10363"/>
                  <a:pt x="83340" y="10363"/>
                </a:cubicBezTo>
                <a:cubicBezTo>
                  <a:pt x="84221" y="10363"/>
                  <a:pt x="84990" y="10085"/>
                  <a:pt x="87419" y="9233"/>
                </a:cubicBezTo>
                <a:cubicBezTo>
                  <a:pt x="91379" y="7997"/>
                  <a:pt x="93117" y="8197"/>
                  <a:pt x="97612" y="7379"/>
                </a:cubicBezTo>
                <a:cubicBezTo>
                  <a:pt x="97946" y="7379"/>
                  <a:pt x="98297" y="7161"/>
                  <a:pt x="98648" y="7161"/>
                </a:cubicBezTo>
                <a:lnTo>
                  <a:pt x="98815" y="7161"/>
                </a:lnTo>
                <a:cubicBezTo>
                  <a:pt x="103187" y="6121"/>
                  <a:pt x="106814" y="4501"/>
                  <a:pt x="108979" y="4501"/>
                </a:cubicBezTo>
                <a:cubicBezTo>
                  <a:pt x="109387" y="4501"/>
                  <a:pt x="109743" y="4559"/>
                  <a:pt x="110043" y="4689"/>
                </a:cubicBezTo>
                <a:cubicBezTo>
                  <a:pt x="110567" y="4863"/>
                  <a:pt x="111249" y="4927"/>
                  <a:pt x="112012" y="4927"/>
                </a:cubicBezTo>
                <a:cubicBezTo>
                  <a:pt x="114020" y="4927"/>
                  <a:pt x="116591" y="4488"/>
                  <a:pt x="118347" y="4488"/>
                </a:cubicBezTo>
                <a:cubicBezTo>
                  <a:pt x="119784" y="4588"/>
                  <a:pt x="121221" y="4638"/>
                  <a:pt x="122658" y="4638"/>
                </a:cubicBezTo>
                <a:cubicBezTo>
                  <a:pt x="124095" y="4638"/>
                  <a:pt x="125532" y="4588"/>
                  <a:pt x="126969" y="4488"/>
                </a:cubicBezTo>
                <a:cubicBezTo>
                  <a:pt x="127057" y="4481"/>
                  <a:pt x="127141" y="4478"/>
                  <a:pt x="127222" y="4478"/>
                </a:cubicBezTo>
                <a:cubicBezTo>
                  <a:pt x="129520" y="4478"/>
                  <a:pt x="128781" y="7198"/>
                  <a:pt x="132426" y="7198"/>
                </a:cubicBezTo>
                <a:cubicBezTo>
                  <a:pt x="132665" y="7198"/>
                  <a:pt x="132923" y="7186"/>
                  <a:pt x="133201" y="7161"/>
                </a:cubicBezTo>
                <a:lnTo>
                  <a:pt x="136108" y="7161"/>
                </a:lnTo>
                <a:cubicBezTo>
                  <a:pt x="137996" y="7379"/>
                  <a:pt x="139383" y="7579"/>
                  <a:pt x="141121" y="7579"/>
                </a:cubicBezTo>
                <a:lnTo>
                  <a:pt x="142157" y="7579"/>
                </a:lnTo>
                <a:cubicBezTo>
                  <a:pt x="142842" y="7579"/>
                  <a:pt x="143544" y="7379"/>
                  <a:pt x="144412" y="7161"/>
                </a:cubicBezTo>
                <a:cubicBezTo>
                  <a:pt x="145448" y="6961"/>
                  <a:pt x="146300" y="6744"/>
                  <a:pt x="147169" y="6744"/>
                </a:cubicBezTo>
                <a:lnTo>
                  <a:pt x="148205" y="6744"/>
                </a:lnTo>
                <a:cubicBezTo>
                  <a:pt x="150131" y="6744"/>
                  <a:pt x="151668" y="7207"/>
                  <a:pt x="152720" y="7207"/>
                </a:cubicBezTo>
                <a:cubicBezTo>
                  <a:pt x="152901" y="7207"/>
                  <a:pt x="153066" y="7193"/>
                  <a:pt x="153218" y="7161"/>
                </a:cubicBezTo>
                <a:lnTo>
                  <a:pt x="153569" y="7161"/>
                </a:lnTo>
                <a:cubicBezTo>
                  <a:pt x="153809" y="7026"/>
                  <a:pt x="154077" y="6958"/>
                  <a:pt x="154347" y="6958"/>
                </a:cubicBezTo>
                <a:cubicBezTo>
                  <a:pt x="154377" y="6958"/>
                  <a:pt x="154407" y="6959"/>
                  <a:pt x="154438" y="6961"/>
                </a:cubicBezTo>
                <a:cubicBezTo>
                  <a:pt x="154590" y="6897"/>
                  <a:pt x="154727" y="6871"/>
                  <a:pt x="154902" y="6871"/>
                </a:cubicBezTo>
                <a:cubicBezTo>
                  <a:pt x="155320" y="6871"/>
                  <a:pt x="155956" y="7020"/>
                  <a:pt x="157545" y="7161"/>
                </a:cubicBezTo>
                <a:lnTo>
                  <a:pt x="160469" y="7161"/>
                </a:lnTo>
                <a:cubicBezTo>
                  <a:pt x="161160" y="7161"/>
                  <a:pt x="161851" y="7072"/>
                  <a:pt x="162744" y="7072"/>
                </a:cubicBezTo>
                <a:cubicBezTo>
                  <a:pt x="163191" y="7072"/>
                  <a:pt x="163689" y="7095"/>
                  <a:pt x="164262" y="7161"/>
                </a:cubicBezTo>
                <a:lnTo>
                  <a:pt x="170829" y="7161"/>
                </a:lnTo>
                <a:lnTo>
                  <a:pt x="170829" y="4271"/>
                </a:lnTo>
                <a:cubicBezTo>
                  <a:pt x="170219" y="4379"/>
                  <a:pt x="169354" y="4434"/>
                  <a:pt x="168383" y="4434"/>
                </a:cubicBezTo>
                <a:cubicBezTo>
                  <a:pt x="167412" y="4434"/>
                  <a:pt x="166334" y="4379"/>
                  <a:pt x="165298" y="4271"/>
                </a:cubicBezTo>
                <a:cubicBezTo>
                  <a:pt x="164641" y="4183"/>
                  <a:pt x="164092" y="4150"/>
                  <a:pt x="163607" y="4150"/>
                </a:cubicBezTo>
                <a:cubicBezTo>
                  <a:pt x="162280" y="4150"/>
                  <a:pt x="161429" y="4391"/>
                  <a:pt x="160164" y="4391"/>
                </a:cubicBezTo>
                <a:cubicBezTo>
                  <a:pt x="159701" y="4391"/>
                  <a:pt x="159182" y="4359"/>
                  <a:pt x="158565" y="4271"/>
                </a:cubicBezTo>
                <a:cubicBezTo>
                  <a:pt x="157011" y="4062"/>
                  <a:pt x="156405" y="3958"/>
                  <a:pt x="155994" y="3958"/>
                </a:cubicBezTo>
                <a:cubicBezTo>
                  <a:pt x="155582" y="3958"/>
                  <a:pt x="155365" y="4062"/>
                  <a:pt x="154588" y="4271"/>
                </a:cubicBezTo>
                <a:cubicBezTo>
                  <a:pt x="154408" y="4320"/>
                  <a:pt x="154201" y="4340"/>
                  <a:pt x="153969" y="4340"/>
                </a:cubicBezTo>
                <a:cubicBezTo>
                  <a:pt x="152782" y="4340"/>
                  <a:pt x="150943" y="3803"/>
                  <a:pt x="148690" y="3803"/>
                </a:cubicBezTo>
                <a:cubicBezTo>
                  <a:pt x="147632" y="3803"/>
                  <a:pt x="146481" y="3922"/>
                  <a:pt x="145265" y="4271"/>
                </a:cubicBezTo>
                <a:cubicBezTo>
                  <a:pt x="144048" y="4620"/>
                  <a:pt x="142995" y="4739"/>
                  <a:pt x="142005" y="4739"/>
                </a:cubicBezTo>
                <a:cubicBezTo>
                  <a:pt x="139900" y="4739"/>
                  <a:pt x="138082" y="4201"/>
                  <a:pt x="135584" y="4201"/>
                </a:cubicBezTo>
                <a:cubicBezTo>
                  <a:pt x="135097" y="4201"/>
                  <a:pt x="134583" y="4222"/>
                  <a:pt x="134036" y="4271"/>
                </a:cubicBezTo>
                <a:cubicBezTo>
                  <a:pt x="133774" y="4294"/>
                  <a:pt x="133530" y="4305"/>
                  <a:pt x="133303" y="4305"/>
                </a:cubicBezTo>
                <a:cubicBezTo>
                  <a:pt x="129619" y="4305"/>
                  <a:pt x="130368" y="1387"/>
                  <a:pt x="128059" y="1387"/>
                </a:cubicBezTo>
                <a:cubicBezTo>
                  <a:pt x="127983" y="1387"/>
                  <a:pt x="127904" y="1390"/>
                  <a:pt x="127821" y="1397"/>
                </a:cubicBezTo>
                <a:cubicBezTo>
                  <a:pt x="126384" y="1497"/>
                  <a:pt x="124943" y="1547"/>
                  <a:pt x="123502" y="1547"/>
                </a:cubicBezTo>
                <a:cubicBezTo>
                  <a:pt x="122060" y="1547"/>
                  <a:pt x="120619" y="1497"/>
                  <a:pt x="119182" y="1397"/>
                </a:cubicBezTo>
                <a:cubicBezTo>
                  <a:pt x="117424" y="1397"/>
                  <a:pt x="114758" y="1828"/>
                  <a:pt x="112771" y="1828"/>
                </a:cubicBezTo>
                <a:cubicBezTo>
                  <a:pt x="112020" y="1828"/>
                  <a:pt x="111367" y="1767"/>
                  <a:pt x="110895" y="1598"/>
                </a:cubicBezTo>
                <a:cubicBezTo>
                  <a:pt x="110615" y="1477"/>
                  <a:pt x="110284" y="1424"/>
                  <a:pt x="109905" y="1424"/>
                </a:cubicBezTo>
                <a:cubicBezTo>
                  <a:pt x="107705" y="1424"/>
                  <a:pt x="103916" y="3233"/>
                  <a:pt x="99483" y="4288"/>
                </a:cubicBezTo>
                <a:cubicBezTo>
                  <a:pt x="94136" y="5524"/>
                  <a:pt x="92582" y="4906"/>
                  <a:pt x="88255" y="6543"/>
                </a:cubicBezTo>
                <a:cubicBezTo>
                  <a:pt x="85860" y="7462"/>
                  <a:pt x="85064" y="7747"/>
                  <a:pt x="84265" y="7747"/>
                </a:cubicBezTo>
                <a:cubicBezTo>
                  <a:pt x="83626" y="7747"/>
                  <a:pt x="82985" y="7564"/>
                  <a:pt x="81521" y="7379"/>
                </a:cubicBezTo>
                <a:cubicBezTo>
                  <a:pt x="78445" y="7002"/>
                  <a:pt x="71551" y="4252"/>
                  <a:pt x="67859" y="4252"/>
                </a:cubicBezTo>
                <a:cubicBezTo>
                  <a:pt x="67620" y="4252"/>
                  <a:pt x="67395" y="4263"/>
                  <a:pt x="67185" y="4288"/>
                </a:cubicBezTo>
                <a:cubicBezTo>
                  <a:pt x="66078" y="4422"/>
                  <a:pt x="65236" y="4513"/>
                  <a:pt x="64513" y="4513"/>
                </a:cubicBezTo>
                <a:cubicBezTo>
                  <a:pt x="62989" y="4513"/>
                  <a:pt x="61987" y="4108"/>
                  <a:pt x="60118" y="2851"/>
                </a:cubicBezTo>
                <a:cubicBezTo>
                  <a:pt x="58975" y="2086"/>
                  <a:pt x="58362" y="1813"/>
                  <a:pt x="57771" y="1813"/>
                </a:cubicBezTo>
                <a:cubicBezTo>
                  <a:pt x="56927" y="1813"/>
                  <a:pt x="56125" y="2369"/>
                  <a:pt x="53885" y="2851"/>
                </a:cubicBezTo>
                <a:cubicBezTo>
                  <a:pt x="52615" y="3160"/>
                  <a:pt x="51312" y="3314"/>
                  <a:pt x="50007" y="3314"/>
                </a:cubicBezTo>
                <a:cubicBezTo>
                  <a:pt x="48702" y="3314"/>
                  <a:pt x="47394" y="3160"/>
                  <a:pt x="46116" y="2851"/>
                </a:cubicBezTo>
                <a:cubicBezTo>
                  <a:pt x="45088" y="2642"/>
                  <a:pt x="44048" y="2537"/>
                  <a:pt x="43008" y="2537"/>
                </a:cubicBezTo>
                <a:cubicBezTo>
                  <a:pt x="41968" y="2537"/>
                  <a:pt x="40928" y="2642"/>
                  <a:pt x="39900" y="2851"/>
                </a:cubicBezTo>
                <a:cubicBezTo>
                  <a:pt x="38731" y="3060"/>
                  <a:pt x="37544" y="3164"/>
                  <a:pt x="36358" y="3164"/>
                </a:cubicBezTo>
                <a:cubicBezTo>
                  <a:pt x="35172" y="3164"/>
                  <a:pt x="33985" y="3060"/>
                  <a:pt x="32816" y="2851"/>
                </a:cubicBezTo>
                <a:cubicBezTo>
                  <a:pt x="32544" y="2829"/>
                  <a:pt x="32298" y="2820"/>
                  <a:pt x="32075" y="2820"/>
                </a:cubicBezTo>
                <a:cubicBezTo>
                  <a:pt x="30698" y="2820"/>
                  <a:pt x="30160" y="3171"/>
                  <a:pt x="29328" y="3171"/>
                </a:cubicBezTo>
                <a:cubicBezTo>
                  <a:pt x="28929" y="3171"/>
                  <a:pt x="28463" y="3090"/>
                  <a:pt x="27803" y="2851"/>
                </a:cubicBezTo>
                <a:cubicBezTo>
                  <a:pt x="24762" y="2232"/>
                  <a:pt x="21755" y="1414"/>
                  <a:pt x="18831" y="378"/>
                </a:cubicBezTo>
                <a:cubicBezTo>
                  <a:pt x="18217" y="111"/>
                  <a:pt x="17752" y="0"/>
                  <a:pt x="173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3"/>
          <p:cNvSpPr txBox="1">
            <a:spLocks noGrp="1"/>
          </p:cNvSpPr>
          <p:nvPr>
            <p:ph type="title"/>
          </p:nvPr>
        </p:nvSpPr>
        <p:spPr>
          <a:xfrm>
            <a:off x="960000" y="2440100"/>
            <a:ext cx="31152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697600"/>
            <a:ext cx="789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1"/>
          </p:nvPr>
        </p:nvSpPr>
        <p:spPr>
          <a:xfrm>
            <a:off x="960000" y="30041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idx="3"/>
          </p:nvPr>
        </p:nvSpPr>
        <p:spPr>
          <a:xfrm>
            <a:off x="4504967" y="2440100"/>
            <a:ext cx="31152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4" hasCustomPrompt="1"/>
          </p:nvPr>
        </p:nvSpPr>
        <p:spPr>
          <a:xfrm>
            <a:off x="4504967" y="1697600"/>
            <a:ext cx="789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5"/>
          </p:nvPr>
        </p:nvSpPr>
        <p:spPr>
          <a:xfrm>
            <a:off x="4504967" y="30041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6"/>
          </p:nvPr>
        </p:nvSpPr>
        <p:spPr>
          <a:xfrm>
            <a:off x="4504967" y="4825833"/>
            <a:ext cx="31152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7" hasCustomPrompt="1"/>
          </p:nvPr>
        </p:nvSpPr>
        <p:spPr>
          <a:xfrm>
            <a:off x="4504967" y="4083467"/>
            <a:ext cx="789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8"/>
          </p:nvPr>
        </p:nvSpPr>
        <p:spPr>
          <a:xfrm>
            <a:off x="4504967" y="53900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13"/>
          <p:cNvSpPr txBox="1">
            <a:spLocks noGrp="1"/>
          </p:cNvSpPr>
          <p:nvPr>
            <p:ph type="title" idx="9"/>
          </p:nvPr>
        </p:nvSpPr>
        <p:spPr>
          <a:xfrm>
            <a:off x="8083367" y="4825833"/>
            <a:ext cx="31152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3"/>
          <p:cNvSpPr txBox="1">
            <a:spLocks noGrp="1"/>
          </p:cNvSpPr>
          <p:nvPr>
            <p:ph type="title" idx="13" hasCustomPrompt="1"/>
          </p:nvPr>
        </p:nvSpPr>
        <p:spPr>
          <a:xfrm>
            <a:off x="8083367" y="4083467"/>
            <a:ext cx="789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b="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7" name="Google Shape;377;p13"/>
          <p:cNvSpPr txBox="1">
            <a:spLocks noGrp="1"/>
          </p:cNvSpPr>
          <p:nvPr>
            <p:ph type="subTitle" idx="14"/>
          </p:nvPr>
        </p:nvSpPr>
        <p:spPr>
          <a:xfrm>
            <a:off x="8083367" y="53900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9pPr>
          </a:lstStyle>
          <a:p>
            <a:endParaRPr/>
          </a:p>
        </p:txBody>
      </p:sp>
      <p:grpSp>
        <p:nvGrpSpPr>
          <p:cNvPr id="379" name="Google Shape;379;p13"/>
          <p:cNvGrpSpPr/>
          <p:nvPr/>
        </p:nvGrpSpPr>
        <p:grpSpPr>
          <a:xfrm>
            <a:off x="10059038" y="4877571"/>
            <a:ext cx="1873957" cy="1875157"/>
            <a:chOff x="7544278" y="3658178"/>
            <a:chExt cx="1405468" cy="1406368"/>
          </a:xfrm>
        </p:grpSpPr>
        <p:grpSp>
          <p:nvGrpSpPr>
            <p:cNvPr id="380" name="Google Shape;380;p13"/>
            <p:cNvGrpSpPr/>
            <p:nvPr/>
          </p:nvGrpSpPr>
          <p:grpSpPr>
            <a:xfrm>
              <a:off x="7544278" y="4762502"/>
              <a:ext cx="1238942" cy="302044"/>
              <a:chOff x="2955191" y="2582652"/>
              <a:chExt cx="1238942" cy="302044"/>
            </a:xfrm>
          </p:grpSpPr>
          <p:sp>
            <p:nvSpPr>
              <p:cNvPr id="381" name="Google Shape;381;p13"/>
              <p:cNvSpPr/>
              <p:nvPr/>
            </p:nvSpPr>
            <p:spPr>
              <a:xfrm>
                <a:off x="2955191" y="2710506"/>
                <a:ext cx="1238942" cy="51083"/>
              </a:xfrm>
              <a:custGeom>
                <a:avLst/>
                <a:gdLst/>
                <a:ahLst/>
                <a:cxnLst/>
                <a:rect l="l" t="t" r="r" b="b"/>
                <a:pathLst>
                  <a:path w="29759" h="1227" extrusionOk="0">
                    <a:moveTo>
                      <a:pt x="5419" y="1"/>
                    </a:moveTo>
                    <a:cubicBezTo>
                      <a:pt x="4968" y="1"/>
                      <a:pt x="4520" y="17"/>
                      <a:pt x="4077" y="57"/>
                    </a:cubicBezTo>
                    <a:cubicBezTo>
                      <a:pt x="3426" y="107"/>
                      <a:pt x="2791" y="274"/>
                      <a:pt x="2172" y="441"/>
                    </a:cubicBezTo>
                    <a:cubicBezTo>
                      <a:pt x="1487" y="642"/>
                      <a:pt x="769" y="825"/>
                      <a:pt x="101" y="842"/>
                    </a:cubicBezTo>
                    <a:cubicBezTo>
                      <a:pt x="34" y="842"/>
                      <a:pt x="0" y="892"/>
                      <a:pt x="0" y="942"/>
                    </a:cubicBezTo>
                    <a:cubicBezTo>
                      <a:pt x="0" y="1009"/>
                      <a:pt x="34" y="1059"/>
                      <a:pt x="101" y="1059"/>
                    </a:cubicBezTo>
                    <a:cubicBezTo>
                      <a:pt x="786" y="1026"/>
                      <a:pt x="1521" y="842"/>
                      <a:pt x="2206" y="658"/>
                    </a:cubicBezTo>
                    <a:cubicBezTo>
                      <a:pt x="2824" y="491"/>
                      <a:pt x="3459" y="324"/>
                      <a:pt x="4077" y="274"/>
                    </a:cubicBezTo>
                    <a:cubicBezTo>
                      <a:pt x="4501" y="245"/>
                      <a:pt x="4927" y="233"/>
                      <a:pt x="5354" y="233"/>
                    </a:cubicBezTo>
                    <a:cubicBezTo>
                      <a:pt x="6411" y="233"/>
                      <a:pt x="7475" y="308"/>
                      <a:pt x="8522" y="391"/>
                    </a:cubicBezTo>
                    <a:cubicBezTo>
                      <a:pt x="9023" y="424"/>
                      <a:pt x="9541" y="475"/>
                      <a:pt x="10059" y="491"/>
                    </a:cubicBezTo>
                    <a:cubicBezTo>
                      <a:pt x="11496" y="575"/>
                      <a:pt x="12950" y="692"/>
                      <a:pt x="14370" y="825"/>
                    </a:cubicBezTo>
                    <a:cubicBezTo>
                      <a:pt x="16625" y="1009"/>
                      <a:pt x="18981" y="1226"/>
                      <a:pt x="21304" y="1226"/>
                    </a:cubicBezTo>
                    <a:cubicBezTo>
                      <a:pt x="21454" y="1226"/>
                      <a:pt x="21588" y="1226"/>
                      <a:pt x="21755" y="1193"/>
                    </a:cubicBezTo>
                    <a:lnTo>
                      <a:pt x="22958" y="1193"/>
                    </a:lnTo>
                    <a:cubicBezTo>
                      <a:pt x="24579" y="1193"/>
                      <a:pt x="26266" y="1193"/>
                      <a:pt x="27854" y="942"/>
                    </a:cubicBezTo>
                    <a:cubicBezTo>
                      <a:pt x="28255" y="892"/>
                      <a:pt x="28605" y="725"/>
                      <a:pt x="28973" y="575"/>
                    </a:cubicBezTo>
                    <a:cubicBezTo>
                      <a:pt x="29224" y="475"/>
                      <a:pt x="29441" y="358"/>
                      <a:pt x="29675" y="307"/>
                    </a:cubicBezTo>
                    <a:cubicBezTo>
                      <a:pt x="29725" y="274"/>
                      <a:pt x="29758" y="241"/>
                      <a:pt x="29742" y="174"/>
                    </a:cubicBezTo>
                    <a:cubicBezTo>
                      <a:pt x="29727" y="145"/>
                      <a:pt x="29688" y="104"/>
                      <a:pt x="29634" y="104"/>
                    </a:cubicBezTo>
                    <a:cubicBezTo>
                      <a:pt x="29626" y="104"/>
                      <a:pt x="29617" y="105"/>
                      <a:pt x="29608" y="107"/>
                    </a:cubicBezTo>
                    <a:cubicBezTo>
                      <a:pt x="29357" y="174"/>
                      <a:pt x="29107" y="274"/>
                      <a:pt x="28890" y="391"/>
                    </a:cubicBezTo>
                    <a:cubicBezTo>
                      <a:pt x="28555" y="525"/>
                      <a:pt x="28188" y="675"/>
                      <a:pt x="27820" y="742"/>
                    </a:cubicBezTo>
                    <a:cubicBezTo>
                      <a:pt x="26233" y="993"/>
                      <a:pt x="24562" y="993"/>
                      <a:pt x="22958" y="993"/>
                    </a:cubicBezTo>
                    <a:lnTo>
                      <a:pt x="21755" y="993"/>
                    </a:lnTo>
                    <a:cubicBezTo>
                      <a:pt x="21659" y="993"/>
                      <a:pt x="21562" y="993"/>
                      <a:pt x="21466" y="993"/>
                    </a:cubicBezTo>
                    <a:cubicBezTo>
                      <a:pt x="19104" y="993"/>
                      <a:pt x="16715" y="800"/>
                      <a:pt x="14403" y="591"/>
                    </a:cubicBezTo>
                    <a:cubicBezTo>
                      <a:pt x="12983" y="475"/>
                      <a:pt x="11529" y="341"/>
                      <a:pt x="10092" y="257"/>
                    </a:cubicBezTo>
                    <a:cubicBezTo>
                      <a:pt x="9558" y="241"/>
                      <a:pt x="9040" y="190"/>
                      <a:pt x="8538" y="157"/>
                    </a:cubicBezTo>
                    <a:cubicBezTo>
                      <a:pt x="7522" y="87"/>
                      <a:pt x="6465" y="1"/>
                      <a:pt x="5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3"/>
              <p:cNvSpPr/>
              <p:nvPr/>
            </p:nvSpPr>
            <p:spPr>
              <a:xfrm>
                <a:off x="3007356" y="2582652"/>
                <a:ext cx="122483" cy="162950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3914" extrusionOk="0">
                    <a:moveTo>
                      <a:pt x="2481" y="1"/>
                    </a:moveTo>
                    <a:cubicBezTo>
                      <a:pt x="2227" y="1"/>
                      <a:pt x="1868" y="180"/>
                      <a:pt x="1404" y="538"/>
                    </a:cubicBezTo>
                    <a:cubicBezTo>
                      <a:pt x="151" y="1407"/>
                      <a:pt x="1" y="3128"/>
                      <a:pt x="1" y="3813"/>
                    </a:cubicBezTo>
                    <a:cubicBezTo>
                      <a:pt x="1" y="3880"/>
                      <a:pt x="34" y="3913"/>
                      <a:pt x="101" y="3913"/>
                    </a:cubicBezTo>
                    <a:cubicBezTo>
                      <a:pt x="151" y="3913"/>
                      <a:pt x="201" y="3880"/>
                      <a:pt x="201" y="3846"/>
                    </a:cubicBezTo>
                    <a:cubicBezTo>
                      <a:pt x="201" y="3178"/>
                      <a:pt x="335" y="1557"/>
                      <a:pt x="1521" y="739"/>
                    </a:cubicBezTo>
                    <a:cubicBezTo>
                      <a:pt x="2092" y="310"/>
                      <a:pt x="2381" y="245"/>
                      <a:pt x="2513" y="245"/>
                    </a:cubicBezTo>
                    <a:cubicBezTo>
                      <a:pt x="2551" y="245"/>
                      <a:pt x="2575" y="250"/>
                      <a:pt x="2590" y="254"/>
                    </a:cubicBezTo>
                    <a:cubicBezTo>
                      <a:pt x="2707" y="304"/>
                      <a:pt x="2707" y="571"/>
                      <a:pt x="2691" y="755"/>
                    </a:cubicBezTo>
                    <a:lnTo>
                      <a:pt x="2691" y="906"/>
                    </a:lnTo>
                    <a:cubicBezTo>
                      <a:pt x="2691" y="1674"/>
                      <a:pt x="2072" y="2627"/>
                      <a:pt x="1488" y="3061"/>
                    </a:cubicBezTo>
                    <a:cubicBezTo>
                      <a:pt x="1170" y="3261"/>
                      <a:pt x="819" y="3429"/>
                      <a:pt x="452" y="3579"/>
                    </a:cubicBezTo>
                    <a:cubicBezTo>
                      <a:pt x="435" y="3295"/>
                      <a:pt x="669" y="2977"/>
                      <a:pt x="853" y="2710"/>
                    </a:cubicBezTo>
                    <a:cubicBezTo>
                      <a:pt x="919" y="2627"/>
                      <a:pt x="953" y="2560"/>
                      <a:pt x="1003" y="2493"/>
                    </a:cubicBezTo>
                    <a:cubicBezTo>
                      <a:pt x="1270" y="2125"/>
                      <a:pt x="1571" y="1758"/>
                      <a:pt x="1872" y="1424"/>
                    </a:cubicBezTo>
                    <a:cubicBezTo>
                      <a:pt x="1922" y="1390"/>
                      <a:pt x="1922" y="1323"/>
                      <a:pt x="1872" y="1290"/>
                    </a:cubicBezTo>
                    <a:cubicBezTo>
                      <a:pt x="1855" y="1265"/>
                      <a:pt x="1830" y="1252"/>
                      <a:pt x="1805" y="1252"/>
                    </a:cubicBezTo>
                    <a:cubicBezTo>
                      <a:pt x="1780" y="1252"/>
                      <a:pt x="1755" y="1265"/>
                      <a:pt x="1738" y="1290"/>
                    </a:cubicBezTo>
                    <a:cubicBezTo>
                      <a:pt x="1421" y="1624"/>
                      <a:pt x="1103" y="1992"/>
                      <a:pt x="836" y="2376"/>
                    </a:cubicBezTo>
                    <a:cubicBezTo>
                      <a:pt x="786" y="2426"/>
                      <a:pt x="736" y="2493"/>
                      <a:pt x="686" y="2560"/>
                    </a:cubicBezTo>
                    <a:cubicBezTo>
                      <a:pt x="435" y="2894"/>
                      <a:pt x="117" y="3312"/>
                      <a:pt x="268" y="3729"/>
                    </a:cubicBezTo>
                    <a:lnTo>
                      <a:pt x="335" y="3796"/>
                    </a:lnTo>
                    <a:lnTo>
                      <a:pt x="418" y="3796"/>
                    </a:lnTo>
                    <a:cubicBezTo>
                      <a:pt x="836" y="3629"/>
                      <a:pt x="1237" y="3429"/>
                      <a:pt x="1605" y="3178"/>
                    </a:cubicBezTo>
                    <a:cubicBezTo>
                      <a:pt x="2239" y="2710"/>
                      <a:pt x="2908" y="1708"/>
                      <a:pt x="2908" y="872"/>
                    </a:cubicBezTo>
                    <a:lnTo>
                      <a:pt x="2908" y="739"/>
                    </a:lnTo>
                    <a:cubicBezTo>
                      <a:pt x="2925" y="505"/>
                      <a:pt x="2941" y="137"/>
                      <a:pt x="2657" y="37"/>
                    </a:cubicBezTo>
                    <a:cubicBezTo>
                      <a:pt x="2606" y="13"/>
                      <a:pt x="2547" y="1"/>
                      <a:pt x="24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3"/>
              <p:cNvSpPr/>
              <p:nvPr/>
            </p:nvSpPr>
            <p:spPr>
              <a:xfrm>
                <a:off x="3246660" y="2599097"/>
                <a:ext cx="162117" cy="126313"/>
              </a:xfrm>
              <a:custGeom>
                <a:avLst/>
                <a:gdLst/>
                <a:ahLst/>
                <a:cxnLst/>
                <a:rect l="l" t="t" r="r" b="b"/>
                <a:pathLst>
                  <a:path w="3894" h="3034" extrusionOk="0">
                    <a:moveTo>
                      <a:pt x="3317" y="206"/>
                    </a:moveTo>
                    <a:cubicBezTo>
                      <a:pt x="3425" y="206"/>
                      <a:pt x="3501" y="225"/>
                      <a:pt x="3542" y="260"/>
                    </a:cubicBezTo>
                    <a:cubicBezTo>
                      <a:pt x="3643" y="344"/>
                      <a:pt x="3559" y="577"/>
                      <a:pt x="3509" y="761"/>
                    </a:cubicBezTo>
                    <a:cubicBezTo>
                      <a:pt x="3476" y="828"/>
                      <a:pt x="3476" y="861"/>
                      <a:pt x="3459" y="912"/>
                    </a:cubicBezTo>
                    <a:cubicBezTo>
                      <a:pt x="3225" y="1663"/>
                      <a:pt x="2356" y="2349"/>
                      <a:pt x="1671" y="2599"/>
                    </a:cubicBezTo>
                    <a:cubicBezTo>
                      <a:pt x="1287" y="2683"/>
                      <a:pt x="886" y="2766"/>
                      <a:pt x="518" y="2783"/>
                    </a:cubicBezTo>
                    <a:cubicBezTo>
                      <a:pt x="585" y="2516"/>
                      <a:pt x="919" y="2265"/>
                      <a:pt x="1170" y="2081"/>
                    </a:cubicBezTo>
                    <a:cubicBezTo>
                      <a:pt x="1220" y="2031"/>
                      <a:pt x="1287" y="1964"/>
                      <a:pt x="1354" y="1931"/>
                    </a:cubicBezTo>
                    <a:cubicBezTo>
                      <a:pt x="1721" y="1663"/>
                      <a:pt x="2122" y="1413"/>
                      <a:pt x="2523" y="1179"/>
                    </a:cubicBezTo>
                    <a:cubicBezTo>
                      <a:pt x="2557" y="1146"/>
                      <a:pt x="2590" y="1079"/>
                      <a:pt x="2557" y="1029"/>
                    </a:cubicBezTo>
                    <a:cubicBezTo>
                      <a:pt x="2532" y="1004"/>
                      <a:pt x="2490" y="989"/>
                      <a:pt x="2456" y="989"/>
                    </a:cubicBezTo>
                    <a:cubicBezTo>
                      <a:pt x="2443" y="989"/>
                      <a:pt x="2432" y="991"/>
                      <a:pt x="2423" y="995"/>
                    </a:cubicBezTo>
                    <a:cubicBezTo>
                      <a:pt x="2005" y="1229"/>
                      <a:pt x="1604" y="1480"/>
                      <a:pt x="1220" y="1764"/>
                    </a:cubicBezTo>
                    <a:cubicBezTo>
                      <a:pt x="1170" y="1814"/>
                      <a:pt x="1103" y="1864"/>
                      <a:pt x="1036" y="1914"/>
                    </a:cubicBezTo>
                    <a:cubicBezTo>
                      <a:pt x="776" y="2109"/>
                      <a:pt x="465" y="2345"/>
                      <a:pt x="340" y="2645"/>
                    </a:cubicBezTo>
                    <a:lnTo>
                      <a:pt x="340" y="2645"/>
                    </a:lnTo>
                    <a:cubicBezTo>
                      <a:pt x="622" y="1911"/>
                      <a:pt x="1231" y="778"/>
                      <a:pt x="2390" y="410"/>
                    </a:cubicBezTo>
                    <a:lnTo>
                      <a:pt x="2423" y="410"/>
                    </a:lnTo>
                    <a:cubicBezTo>
                      <a:pt x="2813" y="270"/>
                      <a:pt x="3119" y="206"/>
                      <a:pt x="3317" y="206"/>
                    </a:cubicBezTo>
                    <a:close/>
                    <a:moveTo>
                      <a:pt x="3307" y="0"/>
                    </a:moveTo>
                    <a:cubicBezTo>
                      <a:pt x="3015" y="0"/>
                      <a:pt x="2651" y="104"/>
                      <a:pt x="2339" y="193"/>
                    </a:cubicBezTo>
                    <a:lnTo>
                      <a:pt x="2306" y="193"/>
                    </a:lnTo>
                    <a:cubicBezTo>
                      <a:pt x="852" y="661"/>
                      <a:pt x="217" y="2248"/>
                      <a:pt x="17" y="2917"/>
                    </a:cubicBezTo>
                    <a:cubicBezTo>
                      <a:pt x="0" y="2950"/>
                      <a:pt x="17" y="3017"/>
                      <a:pt x="84" y="3034"/>
                    </a:cubicBezTo>
                    <a:lnTo>
                      <a:pt x="101" y="3034"/>
                    </a:lnTo>
                    <a:cubicBezTo>
                      <a:pt x="134" y="3034"/>
                      <a:pt x="184" y="3017"/>
                      <a:pt x="217" y="3000"/>
                    </a:cubicBezTo>
                    <a:cubicBezTo>
                      <a:pt x="245" y="2912"/>
                      <a:pt x="279" y="2808"/>
                      <a:pt x="322" y="2693"/>
                    </a:cubicBezTo>
                    <a:lnTo>
                      <a:pt x="322" y="2693"/>
                    </a:lnTo>
                    <a:cubicBezTo>
                      <a:pt x="298" y="2764"/>
                      <a:pt x="284" y="2838"/>
                      <a:pt x="284" y="2917"/>
                    </a:cubicBezTo>
                    <a:cubicBezTo>
                      <a:pt x="284" y="2950"/>
                      <a:pt x="301" y="2983"/>
                      <a:pt x="334" y="3000"/>
                    </a:cubicBezTo>
                    <a:cubicBezTo>
                      <a:pt x="351" y="3017"/>
                      <a:pt x="385" y="3017"/>
                      <a:pt x="418" y="3017"/>
                    </a:cubicBezTo>
                    <a:cubicBezTo>
                      <a:pt x="852" y="3000"/>
                      <a:pt x="1287" y="2933"/>
                      <a:pt x="1721" y="2816"/>
                    </a:cubicBezTo>
                    <a:cubicBezTo>
                      <a:pt x="2456" y="2532"/>
                      <a:pt x="3392" y="1780"/>
                      <a:pt x="3643" y="978"/>
                    </a:cubicBezTo>
                    <a:cubicBezTo>
                      <a:pt x="3643" y="945"/>
                      <a:pt x="3676" y="895"/>
                      <a:pt x="3693" y="845"/>
                    </a:cubicBezTo>
                    <a:cubicBezTo>
                      <a:pt x="3776" y="611"/>
                      <a:pt x="3893" y="277"/>
                      <a:pt x="3676" y="93"/>
                    </a:cubicBezTo>
                    <a:cubicBezTo>
                      <a:pt x="3581" y="26"/>
                      <a:pt x="3453" y="0"/>
                      <a:pt x="33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3"/>
              <p:cNvSpPr/>
              <p:nvPr/>
            </p:nvSpPr>
            <p:spPr>
              <a:xfrm>
                <a:off x="3080380" y="2722829"/>
                <a:ext cx="156580" cy="136138"/>
              </a:xfrm>
              <a:custGeom>
                <a:avLst/>
                <a:gdLst/>
                <a:ahLst/>
                <a:cxnLst/>
                <a:rect l="l" t="t" r="r" b="b"/>
                <a:pathLst>
                  <a:path w="3761" h="3270" extrusionOk="0">
                    <a:moveTo>
                      <a:pt x="100" y="1"/>
                    </a:moveTo>
                    <a:cubicBezTo>
                      <a:pt x="58" y="1"/>
                      <a:pt x="18" y="43"/>
                      <a:pt x="18" y="95"/>
                    </a:cubicBezTo>
                    <a:cubicBezTo>
                      <a:pt x="1" y="145"/>
                      <a:pt x="34" y="212"/>
                      <a:pt x="101" y="212"/>
                    </a:cubicBezTo>
                    <a:cubicBezTo>
                      <a:pt x="753" y="279"/>
                      <a:pt x="2340" y="596"/>
                      <a:pt x="3025" y="1866"/>
                    </a:cubicBezTo>
                    <a:lnTo>
                      <a:pt x="3042" y="1883"/>
                    </a:lnTo>
                    <a:cubicBezTo>
                      <a:pt x="3343" y="2451"/>
                      <a:pt x="3460" y="2802"/>
                      <a:pt x="3376" y="2969"/>
                    </a:cubicBezTo>
                    <a:cubicBezTo>
                      <a:pt x="3343" y="3036"/>
                      <a:pt x="3259" y="3057"/>
                      <a:pt x="3161" y="3057"/>
                    </a:cubicBezTo>
                    <a:cubicBezTo>
                      <a:pt x="3063" y="3057"/>
                      <a:pt x="2950" y="3036"/>
                      <a:pt x="2858" y="3019"/>
                    </a:cubicBezTo>
                    <a:cubicBezTo>
                      <a:pt x="2791" y="3019"/>
                      <a:pt x="2758" y="2986"/>
                      <a:pt x="2708" y="2986"/>
                    </a:cubicBezTo>
                    <a:cubicBezTo>
                      <a:pt x="1956" y="2885"/>
                      <a:pt x="1104" y="2150"/>
                      <a:pt x="719" y="1532"/>
                    </a:cubicBezTo>
                    <a:cubicBezTo>
                      <a:pt x="552" y="1181"/>
                      <a:pt x="435" y="813"/>
                      <a:pt x="335" y="446"/>
                    </a:cubicBezTo>
                    <a:lnTo>
                      <a:pt x="335" y="446"/>
                    </a:lnTo>
                    <a:cubicBezTo>
                      <a:pt x="619" y="463"/>
                      <a:pt x="920" y="730"/>
                      <a:pt x="1137" y="947"/>
                    </a:cubicBezTo>
                    <a:cubicBezTo>
                      <a:pt x="1204" y="1014"/>
                      <a:pt x="1271" y="1064"/>
                      <a:pt x="1338" y="1114"/>
                    </a:cubicBezTo>
                    <a:cubicBezTo>
                      <a:pt x="1672" y="1432"/>
                      <a:pt x="1973" y="1766"/>
                      <a:pt x="2273" y="2117"/>
                    </a:cubicBezTo>
                    <a:cubicBezTo>
                      <a:pt x="2294" y="2138"/>
                      <a:pt x="2329" y="2159"/>
                      <a:pt x="2364" y="2159"/>
                    </a:cubicBezTo>
                    <a:cubicBezTo>
                      <a:pt x="2385" y="2159"/>
                      <a:pt x="2405" y="2152"/>
                      <a:pt x="2424" y="2133"/>
                    </a:cubicBezTo>
                    <a:cubicBezTo>
                      <a:pt x="2457" y="2100"/>
                      <a:pt x="2474" y="2033"/>
                      <a:pt x="2440" y="1983"/>
                    </a:cubicBezTo>
                    <a:cubicBezTo>
                      <a:pt x="2140" y="1632"/>
                      <a:pt x="1839" y="1281"/>
                      <a:pt x="1471" y="964"/>
                    </a:cubicBezTo>
                    <a:cubicBezTo>
                      <a:pt x="1421" y="930"/>
                      <a:pt x="1354" y="864"/>
                      <a:pt x="1287" y="797"/>
                    </a:cubicBezTo>
                    <a:cubicBezTo>
                      <a:pt x="1034" y="543"/>
                      <a:pt x="686" y="249"/>
                      <a:pt x="317" y="249"/>
                    </a:cubicBezTo>
                    <a:cubicBezTo>
                      <a:pt x="273" y="249"/>
                      <a:pt x="229" y="253"/>
                      <a:pt x="185" y="262"/>
                    </a:cubicBezTo>
                    <a:cubicBezTo>
                      <a:pt x="168" y="262"/>
                      <a:pt x="135" y="279"/>
                      <a:pt x="118" y="295"/>
                    </a:cubicBezTo>
                    <a:cubicBezTo>
                      <a:pt x="101" y="312"/>
                      <a:pt x="101" y="362"/>
                      <a:pt x="101" y="379"/>
                    </a:cubicBezTo>
                    <a:cubicBezTo>
                      <a:pt x="201" y="813"/>
                      <a:pt x="369" y="1231"/>
                      <a:pt x="552" y="1632"/>
                    </a:cubicBezTo>
                    <a:cubicBezTo>
                      <a:pt x="953" y="2317"/>
                      <a:pt x="1856" y="3103"/>
                      <a:pt x="2708" y="3203"/>
                    </a:cubicBezTo>
                    <a:cubicBezTo>
                      <a:pt x="2758" y="3203"/>
                      <a:pt x="2791" y="3219"/>
                      <a:pt x="2841" y="3219"/>
                    </a:cubicBezTo>
                    <a:cubicBezTo>
                      <a:pt x="2942" y="3236"/>
                      <a:pt x="3042" y="3270"/>
                      <a:pt x="3176" y="3270"/>
                    </a:cubicBezTo>
                    <a:cubicBezTo>
                      <a:pt x="3343" y="3270"/>
                      <a:pt x="3510" y="3219"/>
                      <a:pt x="3593" y="3103"/>
                    </a:cubicBezTo>
                    <a:cubicBezTo>
                      <a:pt x="3760" y="2802"/>
                      <a:pt x="3510" y="2284"/>
                      <a:pt x="3259" y="1799"/>
                    </a:cubicBezTo>
                    <a:lnTo>
                      <a:pt x="3226" y="1783"/>
                    </a:lnTo>
                    <a:cubicBezTo>
                      <a:pt x="2724" y="813"/>
                      <a:pt x="1605" y="179"/>
                      <a:pt x="135" y="11"/>
                    </a:cubicBezTo>
                    <a:cubicBezTo>
                      <a:pt x="124" y="4"/>
                      <a:pt x="112" y="1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3"/>
              <p:cNvSpPr/>
              <p:nvPr/>
            </p:nvSpPr>
            <p:spPr>
              <a:xfrm>
                <a:off x="3380926" y="2722829"/>
                <a:ext cx="156538" cy="136138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3270" extrusionOk="0">
                    <a:moveTo>
                      <a:pt x="107" y="1"/>
                    </a:moveTo>
                    <a:cubicBezTo>
                      <a:pt x="57" y="1"/>
                      <a:pt x="17" y="43"/>
                      <a:pt x="17" y="95"/>
                    </a:cubicBezTo>
                    <a:cubicBezTo>
                      <a:pt x="0" y="145"/>
                      <a:pt x="50" y="212"/>
                      <a:pt x="100" y="212"/>
                    </a:cubicBezTo>
                    <a:cubicBezTo>
                      <a:pt x="752" y="279"/>
                      <a:pt x="2356" y="596"/>
                      <a:pt x="3024" y="1866"/>
                    </a:cubicBezTo>
                    <a:lnTo>
                      <a:pt x="3058" y="1883"/>
                    </a:lnTo>
                    <a:cubicBezTo>
                      <a:pt x="3342" y="2451"/>
                      <a:pt x="3475" y="2802"/>
                      <a:pt x="3392" y="2969"/>
                    </a:cubicBezTo>
                    <a:cubicBezTo>
                      <a:pt x="3358" y="3036"/>
                      <a:pt x="3275" y="3057"/>
                      <a:pt x="3175" y="3057"/>
                    </a:cubicBezTo>
                    <a:cubicBezTo>
                      <a:pt x="3074" y="3057"/>
                      <a:pt x="2957" y="3036"/>
                      <a:pt x="2857" y="3019"/>
                    </a:cubicBezTo>
                    <a:cubicBezTo>
                      <a:pt x="2807" y="3019"/>
                      <a:pt x="2757" y="2986"/>
                      <a:pt x="2724" y="2986"/>
                    </a:cubicBezTo>
                    <a:cubicBezTo>
                      <a:pt x="1938" y="2885"/>
                      <a:pt x="1086" y="2150"/>
                      <a:pt x="719" y="1532"/>
                    </a:cubicBezTo>
                    <a:cubicBezTo>
                      <a:pt x="551" y="1181"/>
                      <a:pt x="418" y="813"/>
                      <a:pt x="317" y="446"/>
                    </a:cubicBezTo>
                    <a:lnTo>
                      <a:pt x="317" y="446"/>
                    </a:lnTo>
                    <a:cubicBezTo>
                      <a:pt x="602" y="463"/>
                      <a:pt x="902" y="713"/>
                      <a:pt x="1136" y="947"/>
                    </a:cubicBezTo>
                    <a:cubicBezTo>
                      <a:pt x="1186" y="1014"/>
                      <a:pt x="1253" y="1064"/>
                      <a:pt x="1320" y="1114"/>
                    </a:cubicBezTo>
                    <a:cubicBezTo>
                      <a:pt x="1671" y="1432"/>
                      <a:pt x="1988" y="1766"/>
                      <a:pt x="2272" y="2117"/>
                    </a:cubicBezTo>
                    <a:cubicBezTo>
                      <a:pt x="2304" y="2138"/>
                      <a:pt x="2342" y="2159"/>
                      <a:pt x="2375" y="2159"/>
                    </a:cubicBezTo>
                    <a:cubicBezTo>
                      <a:pt x="2394" y="2159"/>
                      <a:pt x="2410" y="2152"/>
                      <a:pt x="2423" y="2133"/>
                    </a:cubicBezTo>
                    <a:cubicBezTo>
                      <a:pt x="2473" y="2100"/>
                      <a:pt x="2490" y="2033"/>
                      <a:pt x="2439" y="1983"/>
                    </a:cubicBezTo>
                    <a:cubicBezTo>
                      <a:pt x="2155" y="1632"/>
                      <a:pt x="1821" y="1281"/>
                      <a:pt x="1470" y="964"/>
                    </a:cubicBezTo>
                    <a:cubicBezTo>
                      <a:pt x="1404" y="930"/>
                      <a:pt x="1337" y="864"/>
                      <a:pt x="1270" y="797"/>
                    </a:cubicBezTo>
                    <a:cubicBezTo>
                      <a:pt x="1015" y="557"/>
                      <a:pt x="666" y="250"/>
                      <a:pt x="295" y="250"/>
                    </a:cubicBezTo>
                    <a:cubicBezTo>
                      <a:pt x="252" y="250"/>
                      <a:pt x="210" y="254"/>
                      <a:pt x="167" y="262"/>
                    </a:cubicBezTo>
                    <a:cubicBezTo>
                      <a:pt x="150" y="262"/>
                      <a:pt x="134" y="279"/>
                      <a:pt x="100" y="295"/>
                    </a:cubicBezTo>
                    <a:cubicBezTo>
                      <a:pt x="84" y="312"/>
                      <a:pt x="84" y="362"/>
                      <a:pt x="84" y="379"/>
                    </a:cubicBezTo>
                    <a:cubicBezTo>
                      <a:pt x="184" y="813"/>
                      <a:pt x="368" y="1231"/>
                      <a:pt x="551" y="1632"/>
                    </a:cubicBezTo>
                    <a:cubicBezTo>
                      <a:pt x="936" y="2317"/>
                      <a:pt x="1838" y="3103"/>
                      <a:pt x="2690" y="3203"/>
                    </a:cubicBezTo>
                    <a:cubicBezTo>
                      <a:pt x="2740" y="3203"/>
                      <a:pt x="2774" y="3219"/>
                      <a:pt x="2824" y="3219"/>
                    </a:cubicBezTo>
                    <a:cubicBezTo>
                      <a:pt x="2924" y="3236"/>
                      <a:pt x="3024" y="3270"/>
                      <a:pt x="3158" y="3270"/>
                    </a:cubicBezTo>
                    <a:cubicBezTo>
                      <a:pt x="3325" y="3270"/>
                      <a:pt x="3492" y="3219"/>
                      <a:pt x="3592" y="3103"/>
                    </a:cubicBezTo>
                    <a:cubicBezTo>
                      <a:pt x="3759" y="2802"/>
                      <a:pt x="3509" y="2284"/>
                      <a:pt x="3258" y="1799"/>
                    </a:cubicBezTo>
                    <a:lnTo>
                      <a:pt x="3241" y="1783"/>
                    </a:lnTo>
                    <a:cubicBezTo>
                      <a:pt x="2506" y="429"/>
                      <a:pt x="835" y="95"/>
                      <a:pt x="150" y="11"/>
                    </a:cubicBezTo>
                    <a:cubicBezTo>
                      <a:pt x="136" y="4"/>
                      <a:pt x="121" y="1"/>
                      <a:pt x="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3"/>
              <p:cNvSpPr/>
              <p:nvPr/>
            </p:nvSpPr>
            <p:spPr>
              <a:xfrm>
                <a:off x="3581262" y="2623410"/>
                <a:ext cx="162783" cy="126355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3035" extrusionOk="0">
                    <a:moveTo>
                      <a:pt x="3334" y="227"/>
                    </a:moveTo>
                    <a:cubicBezTo>
                      <a:pt x="3433" y="227"/>
                      <a:pt x="3503" y="244"/>
                      <a:pt x="3542" y="277"/>
                    </a:cubicBezTo>
                    <a:cubicBezTo>
                      <a:pt x="3659" y="361"/>
                      <a:pt x="3576" y="612"/>
                      <a:pt x="3509" y="779"/>
                    </a:cubicBezTo>
                    <a:cubicBezTo>
                      <a:pt x="3492" y="846"/>
                      <a:pt x="3492" y="896"/>
                      <a:pt x="3459" y="929"/>
                    </a:cubicBezTo>
                    <a:cubicBezTo>
                      <a:pt x="3208" y="1681"/>
                      <a:pt x="2356" y="2366"/>
                      <a:pt x="1671" y="2617"/>
                    </a:cubicBezTo>
                    <a:cubicBezTo>
                      <a:pt x="1287" y="2700"/>
                      <a:pt x="902" y="2784"/>
                      <a:pt x="518" y="2817"/>
                    </a:cubicBezTo>
                    <a:cubicBezTo>
                      <a:pt x="585" y="2516"/>
                      <a:pt x="902" y="2266"/>
                      <a:pt x="1170" y="2082"/>
                    </a:cubicBezTo>
                    <a:cubicBezTo>
                      <a:pt x="1237" y="2032"/>
                      <a:pt x="1287" y="1982"/>
                      <a:pt x="1353" y="1932"/>
                    </a:cubicBezTo>
                    <a:cubicBezTo>
                      <a:pt x="1704" y="1664"/>
                      <a:pt x="2105" y="1414"/>
                      <a:pt x="2506" y="1180"/>
                    </a:cubicBezTo>
                    <a:cubicBezTo>
                      <a:pt x="2540" y="1146"/>
                      <a:pt x="2573" y="1079"/>
                      <a:pt x="2540" y="1029"/>
                    </a:cubicBezTo>
                    <a:cubicBezTo>
                      <a:pt x="2515" y="1005"/>
                      <a:pt x="2473" y="989"/>
                      <a:pt x="2439" y="989"/>
                    </a:cubicBezTo>
                    <a:cubicBezTo>
                      <a:pt x="2426" y="989"/>
                      <a:pt x="2415" y="991"/>
                      <a:pt x="2406" y="996"/>
                    </a:cubicBezTo>
                    <a:cubicBezTo>
                      <a:pt x="2005" y="1230"/>
                      <a:pt x="1604" y="1480"/>
                      <a:pt x="1237" y="1765"/>
                    </a:cubicBezTo>
                    <a:cubicBezTo>
                      <a:pt x="1170" y="1815"/>
                      <a:pt x="1103" y="1865"/>
                      <a:pt x="1036" y="1915"/>
                    </a:cubicBezTo>
                    <a:cubicBezTo>
                      <a:pt x="809" y="2085"/>
                      <a:pt x="543" y="2287"/>
                      <a:pt x="396" y="2535"/>
                    </a:cubicBezTo>
                    <a:lnTo>
                      <a:pt x="396" y="2535"/>
                    </a:lnTo>
                    <a:cubicBezTo>
                      <a:pt x="688" y="1811"/>
                      <a:pt x="1295" y="776"/>
                      <a:pt x="2406" y="428"/>
                    </a:cubicBezTo>
                    <a:lnTo>
                      <a:pt x="2423" y="428"/>
                    </a:lnTo>
                    <a:cubicBezTo>
                      <a:pt x="2824" y="294"/>
                      <a:pt x="3136" y="227"/>
                      <a:pt x="3334" y="227"/>
                    </a:cubicBezTo>
                    <a:close/>
                    <a:moveTo>
                      <a:pt x="3318" y="1"/>
                    </a:moveTo>
                    <a:cubicBezTo>
                      <a:pt x="3030" y="1"/>
                      <a:pt x="2662" y="105"/>
                      <a:pt x="2339" y="194"/>
                    </a:cubicBezTo>
                    <a:lnTo>
                      <a:pt x="2323" y="194"/>
                    </a:lnTo>
                    <a:cubicBezTo>
                      <a:pt x="852" y="662"/>
                      <a:pt x="234" y="2249"/>
                      <a:pt x="17" y="2917"/>
                    </a:cubicBezTo>
                    <a:cubicBezTo>
                      <a:pt x="0" y="2951"/>
                      <a:pt x="17" y="3018"/>
                      <a:pt x="84" y="3034"/>
                    </a:cubicBezTo>
                    <a:lnTo>
                      <a:pt x="100" y="3034"/>
                    </a:lnTo>
                    <a:cubicBezTo>
                      <a:pt x="150" y="3034"/>
                      <a:pt x="184" y="3001"/>
                      <a:pt x="234" y="3001"/>
                    </a:cubicBezTo>
                    <a:cubicBezTo>
                      <a:pt x="250" y="2946"/>
                      <a:pt x="269" y="2884"/>
                      <a:pt x="292" y="2817"/>
                    </a:cubicBezTo>
                    <a:lnTo>
                      <a:pt x="292" y="2817"/>
                    </a:lnTo>
                    <a:cubicBezTo>
                      <a:pt x="287" y="2850"/>
                      <a:pt x="284" y="2883"/>
                      <a:pt x="284" y="2917"/>
                    </a:cubicBezTo>
                    <a:cubicBezTo>
                      <a:pt x="284" y="2951"/>
                      <a:pt x="318" y="2984"/>
                      <a:pt x="334" y="3001"/>
                    </a:cubicBezTo>
                    <a:cubicBezTo>
                      <a:pt x="351" y="3018"/>
                      <a:pt x="401" y="3018"/>
                      <a:pt x="418" y="3018"/>
                    </a:cubicBezTo>
                    <a:cubicBezTo>
                      <a:pt x="852" y="3001"/>
                      <a:pt x="1287" y="2934"/>
                      <a:pt x="1738" y="2817"/>
                    </a:cubicBezTo>
                    <a:cubicBezTo>
                      <a:pt x="2456" y="2533"/>
                      <a:pt x="3409" y="1781"/>
                      <a:pt x="3659" y="979"/>
                    </a:cubicBezTo>
                    <a:cubicBezTo>
                      <a:pt x="3659" y="946"/>
                      <a:pt x="3676" y="896"/>
                      <a:pt x="3693" y="846"/>
                    </a:cubicBezTo>
                    <a:cubicBezTo>
                      <a:pt x="3776" y="612"/>
                      <a:pt x="3910" y="277"/>
                      <a:pt x="3676" y="94"/>
                    </a:cubicBezTo>
                    <a:cubicBezTo>
                      <a:pt x="3587" y="27"/>
                      <a:pt x="3462" y="1"/>
                      <a:pt x="33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3"/>
              <p:cNvSpPr/>
              <p:nvPr/>
            </p:nvSpPr>
            <p:spPr>
              <a:xfrm>
                <a:off x="3849043" y="2638065"/>
                <a:ext cx="162825" cy="126979"/>
              </a:xfrm>
              <a:custGeom>
                <a:avLst/>
                <a:gdLst/>
                <a:ahLst/>
                <a:cxnLst/>
                <a:rect l="l" t="t" r="r" b="b"/>
                <a:pathLst>
                  <a:path w="3911" h="3050" extrusionOk="0">
                    <a:moveTo>
                      <a:pt x="3324" y="0"/>
                    </a:moveTo>
                    <a:cubicBezTo>
                      <a:pt x="3035" y="0"/>
                      <a:pt x="2665" y="109"/>
                      <a:pt x="2340" y="210"/>
                    </a:cubicBezTo>
                    <a:lnTo>
                      <a:pt x="2323" y="210"/>
                    </a:lnTo>
                    <a:cubicBezTo>
                      <a:pt x="853" y="661"/>
                      <a:pt x="235" y="2248"/>
                      <a:pt x="18" y="2916"/>
                    </a:cubicBezTo>
                    <a:cubicBezTo>
                      <a:pt x="1" y="2966"/>
                      <a:pt x="18" y="3017"/>
                      <a:pt x="84" y="3050"/>
                    </a:cubicBezTo>
                    <a:lnTo>
                      <a:pt x="101" y="3050"/>
                    </a:lnTo>
                    <a:cubicBezTo>
                      <a:pt x="151" y="3050"/>
                      <a:pt x="185" y="3017"/>
                      <a:pt x="201" y="3017"/>
                    </a:cubicBezTo>
                    <a:cubicBezTo>
                      <a:pt x="419" y="2382"/>
                      <a:pt x="1003" y="861"/>
                      <a:pt x="2374" y="427"/>
                    </a:cubicBezTo>
                    <a:lnTo>
                      <a:pt x="2407" y="427"/>
                    </a:lnTo>
                    <a:cubicBezTo>
                      <a:pt x="2794" y="298"/>
                      <a:pt x="3098" y="231"/>
                      <a:pt x="3297" y="231"/>
                    </a:cubicBezTo>
                    <a:cubicBezTo>
                      <a:pt x="3407" y="231"/>
                      <a:pt x="3485" y="251"/>
                      <a:pt x="3526" y="293"/>
                    </a:cubicBezTo>
                    <a:cubicBezTo>
                      <a:pt x="3627" y="377"/>
                      <a:pt x="3543" y="611"/>
                      <a:pt x="3493" y="794"/>
                    </a:cubicBezTo>
                    <a:cubicBezTo>
                      <a:pt x="3460" y="844"/>
                      <a:pt x="3443" y="895"/>
                      <a:pt x="3443" y="928"/>
                    </a:cubicBezTo>
                    <a:cubicBezTo>
                      <a:pt x="3209" y="1680"/>
                      <a:pt x="2340" y="2382"/>
                      <a:pt x="1655" y="2616"/>
                    </a:cubicBezTo>
                    <a:cubicBezTo>
                      <a:pt x="1287" y="2699"/>
                      <a:pt x="886" y="2799"/>
                      <a:pt x="519" y="2816"/>
                    </a:cubicBezTo>
                    <a:cubicBezTo>
                      <a:pt x="586" y="2515"/>
                      <a:pt x="903" y="2265"/>
                      <a:pt x="1171" y="2081"/>
                    </a:cubicBezTo>
                    <a:cubicBezTo>
                      <a:pt x="1237" y="2047"/>
                      <a:pt x="1287" y="1981"/>
                      <a:pt x="1354" y="1930"/>
                    </a:cubicBezTo>
                    <a:cubicBezTo>
                      <a:pt x="1705" y="1663"/>
                      <a:pt x="2106" y="1413"/>
                      <a:pt x="2507" y="1179"/>
                    </a:cubicBezTo>
                    <a:cubicBezTo>
                      <a:pt x="2541" y="1145"/>
                      <a:pt x="2574" y="1078"/>
                      <a:pt x="2541" y="1045"/>
                    </a:cubicBezTo>
                    <a:cubicBezTo>
                      <a:pt x="2516" y="1007"/>
                      <a:pt x="2472" y="989"/>
                      <a:pt x="2437" y="989"/>
                    </a:cubicBezTo>
                    <a:cubicBezTo>
                      <a:pt x="2426" y="989"/>
                      <a:pt x="2415" y="991"/>
                      <a:pt x="2407" y="995"/>
                    </a:cubicBezTo>
                    <a:cubicBezTo>
                      <a:pt x="2006" y="1229"/>
                      <a:pt x="1605" y="1479"/>
                      <a:pt x="1237" y="1763"/>
                    </a:cubicBezTo>
                    <a:cubicBezTo>
                      <a:pt x="1171" y="1814"/>
                      <a:pt x="1104" y="1880"/>
                      <a:pt x="1037" y="1914"/>
                    </a:cubicBezTo>
                    <a:cubicBezTo>
                      <a:pt x="703" y="2164"/>
                      <a:pt x="285" y="2482"/>
                      <a:pt x="285" y="2916"/>
                    </a:cubicBezTo>
                    <a:cubicBezTo>
                      <a:pt x="285" y="2966"/>
                      <a:pt x="318" y="2983"/>
                      <a:pt x="335" y="3000"/>
                    </a:cubicBezTo>
                    <a:cubicBezTo>
                      <a:pt x="352" y="3017"/>
                      <a:pt x="402" y="3017"/>
                      <a:pt x="419" y="3017"/>
                    </a:cubicBezTo>
                    <a:cubicBezTo>
                      <a:pt x="853" y="3000"/>
                      <a:pt x="1287" y="2933"/>
                      <a:pt x="1722" y="2816"/>
                    </a:cubicBezTo>
                    <a:cubicBezTo>
                      <a:pt x="2457" y="2549"/>
                      <a:pt x="3393" y="1797"/>
                      <a:pt x="3660" y="978"/>
                    </a:cubicBezTo>
                    <a:cubicBezTo>
                      <a:pt x="3660" y="928"/>
                      <a:pt x="3677" y="878"/>
                      <a:pt x="3693" y="828"/>
                    </a:cubicBezTo>
                    <a:cubicBezTo>
                      <a:pt x="3777" y="627"/>
                      <a:pt x="3911" y="293"/>
                      <a:pt x="3677" y="93"/>
                    </a:cubicBezTo>
                    <a:cubicBezTo>
                      <a:pt x="3589" y="26"/>
                      <a:pt x="3466" y="0"/>
                      <a:pt x="33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3"/>
              <p:cNvSpPr/>
              <p:nvPr/>
            </p:nvSpPr>
            <p:spPr>
              <a:xfrm>
                <a:off x="3714111" y="2746101"/>
                <a:ext cx="156538" cy="137221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3296" extrusionOk="0">
                    <a:moveTo>
                      <a:pt x="125" y="1"/>
                    </a:moveTo>
                    <a:cubicBezTo>
                      <a:pt x="71" y="1"/>
                      <a:pt x="32" y="44"/>
                      <a:pt x="17" y="87"/>
                    </a:cubicBezTo>
                    <a:cubicBezTo>
                      <a:pt x="0" y="154"/>
                      <a:pt x="34" y="221"/>
                      <a:pt x="101" y="221"/>
                    </a:cubicBezTo>
                    <a:cubicBezTo>
                      <a:pt x="752" y="305"/>
                      <a:pt x="2340" y="622"/>
                      <a:pt x="3025" y="1892"/>
                    </a:cubicBezTo>
                    <a:lnTo>
                      <a:pt x="3041" y="1909"/>
                    </a:lnTo>
                    <a:cubicBezTo>
                      <a:pt x="3342" y="2477"/>
                      <a:pt x="3459" y="2828"/>
                      <a:pt x="3376" y="2995"/>
                    </a:cubicBezTo>
                    <a:cubicBezTo>
                      <a:pt x="3351" y="3061"/>
                      <a:pt x="3267" y="3082"/>
                      <a:pt x="3167" y="3082"/>
                    </a:cubicBezTo>
                    <a:cubicBezTo>
                      <a:pt x="3066" y="3082"/>
                      <a:pt x="2950" y="3061"/>
                      <a:pt x="2858" y="3045"/>
                    </a:cubicBezTo>
                    <a:cubicBezTo>
                      <a:pt x="2824" y="3045"/>
                      <a:pt x="2774" y="3011"/>
                      <a:pt x="2741" y="3011"/>
                    </a:cubicBezTo>
                    <a:cubicBezTo>
                      <a:pt x="1955" y="2928"/>
                      <a:pt x="1103" y="2209"/>
                      <a:pt x="736" y="1574"/>
                    </a:cubicBezTo>
                    <a:cubicBezTo>
                      <a:pt x="569" y="1224"/>
                      <a:pt x="435" y="873"/>
                      <a:pt x="335" y="488"/>
                    </a:cubicBezTo>
                    <a:lnTo>
                      <a:pt x="335" y="488"/>
                    </a:lnTo>
                    <a:cubicBezTo>
                      <a:pt x="619" y="505"/>
                      <a:pt x="919" y="756"/>
                      <a:pt x="1153" y="990"/>
                    </a:cubicBezTo>
                    <a:cubicBezTo>
                      <a:pt x="1203" y="1056"/>
                      <a:pt x="1270" y="1123"/>
                      <a:pt x="1337" y="1157"/>
                    </a:cubicBezTo>
                    <a:cubicBezTo>
                      <a:pt x="1671" y="1457"/>
                      <a:pt x="1989" y="1792"/>
                      <a:pt x="2273" y="2143"/>
                    </a:cubicBezTo>
                    <a:cubicBezTo>
                      <a:pt x="2305" y="2164"/>
                      <a:pt x="2336" y="2185"/>
                      <a:pt x="2368" y="2185"/>
                    </a:cubicBezTo>
                    <a:cubicBezTo>
                      <a:pt x="2386" y="2185"/>
                      <a:pt x="2405" y="2178"/>
                      <a:pt x="2423" y="2159"/>
                    </a:cubicBezTo>
                    <a:cubicBezTo>
                      <a:pt x="2457" y="2126"/>
                      <a:pt x="2490" y="2059"/>
                      <a:pt x="2440" y="2009"/>
                    </a:cubicBezTo>
                    <a:cubicBezTo>
                      <a:pt x="2156" y="1641"/>
                      <a:pt x="1838" y="1307"/>
                      <a:pt x="1488" y="990"/>
                    </a:cubicBezTo>
                    <a:cubicBezTo>
                      <a:pt x="1421" y="956"/>
                      <a:pt x="1354" y="889"/>
                      <a:pt x="1287" y="823"/>
                    </a:cubicBezTo>
                    <a:cubicBezTo>
                      <a:pt x="1032" y="583"/>
                      <a:pt x="683" y="275"/>
                      <a:pt x="312" y="275"/>
                    </a:cubicBezTo>
                    <a:cubicBezTo>
                      <a:pt x="270" y="275"/>
                      <a:pt x="227" y="279"/>
                      <a:pt x="184" y="288"/>
                    </a:cubicBezTo>
                    <a:cubicBezTo>
                      <a:pt x="168" y="288"/>
                      <a:pt x="151" y="305"/>
                      <a:pt x="117" y="321"/>
                    </a:cubicBezTo>
                    <a:cubicBezTo>
                      <a:pt x="101" y="338"/>
                      <a:pt x="101" y="388"/>
                      <a:pt x="101" y="405"/>
                    </a:cubicBezTo>
                    <a:cubicBezTo>
                      <a:pt x="201" y="839"/>
                      <a:pt x="368" y="1257"/>
                      <a:pt x="569" y="1658"/>
                    </a:cubicBezTo>
                    <a:cubicBezTo>
                      <a:pt x="953" y="2343"/>
                      <a:pt x="1855" y="3128"/>
                      <a:pt x="2707" y="3229"/>
                    </a:cubicBezTo>
                    <a:cubicBezTo>
                      <a:pt x="2757" y="3229"/>
                      <a:pt x="2791" y="3245"/>
                      <a:pt x="2841" y="3245"/>
                    </a:cubicBezTo>
                    <a:cubicBezTo>
                      <a:pt x="2941" y="3262"/>
                      <a:pt x="3075" y="3295"/>
                      <a:pt x="3192" y="3295"/>
                    </a:cubicBezTo>
                    <a:cubicBezTo>
                      <a:pt x="3359" y="3295"/>
                      <a:pt x="3509" y="3245"/>
                      <a:pt x="3593" y="3095"/>
                    </a:cubicBezTo>
                    <a:cubicBezTo>
                      <a:pt x="3760" y="2794"/>
                      <a:pt x="3509" y="2293"/>
                      <a:pt x="3259" y="1808"/>
                    </a:cubicBezTo>
                    <a:lnTo>
                      <a:pt x="3242" y="1792"/>
                    </a:lnTo>
                    <a:cubicBezTo>
                      <a:pt x="2741" y="823"/>
                      <a:pt x="1604" y="171"/>
                      <a:pt x="151" y="4"/>
                    </a:cubicBezTo>
                    <a:cubicBezTo>
                      <a:pt x="142" y="2"/>
                      <a:pt x="133" y="1"/>
                      <a:pt x="1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3"/>
              <p:cNvSpPr/>
              <p:nvPr/>
            </p:nvSpPr>
            <p:spPr>
              <a:xfrm>
                <a:off x="4007663" y="2747184"/>
                <a:ext cx="155872" cy="137512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3303" extrusionOk="0">
                    <a:moveTo>
                      <a:pt x="110" y="1"/>
                    </a:moveTo>
                    <a:cubicBezTo>
                      <a:pt x="64" y="1"/>
                      <a:pt x="34" y="43"/>
                      <a:pt x="34" y="95"/>
                    </a:cubicBezTo>
                    <a:cubicBezTo>
                      <a:pt x="0" y="145"/>
                      <a:pt x="51" y="212"/>
                      <a:pt x="117" y="212"/>
                    </a:cubicBezTo>
                    <a:cubicBezTo>
                      <a:pt x="752" y="295"/>
                      <a:pt x="2373" y="613"/>
                      <a:pt x="3041" y="1883"/>
                    </a:cubicBezTo>
                    <a:lnTo>
                      <a:pt x="3058" y="1933"/>
                    </a:lnTo>
                    <a:cubicBezTo>
                      <a:pt x="3158" y="2133"/>
                      <a:pt x="3509" y="2785"/>
                      <a:pt x="3392" y="3019"/>
                    </a:cubicBezTo>
                    <a:cubicBezTo>
                      <a:pt x="3359" y="3077"/>
                      <a:pt x="3275" y="3098"/>
                      <a:pt x="3177" y="3098"/>
                    </a:cubicBezTo>
                    <a:cubicBezTo>
                      <a:pt x="3079" y="3098"/>
                      <a:pt x="2966" y="3077"/>
                      <a:pt x="2874" y="3052"/>
                    </a:cubicBezTo>
                    <a:cubicBezTo>
                      <a:pt x="2807" y="3052"/>
                      <a:pt x="2757" y="3035"/>
                      <a:pt x="2724" y="3035"/>
                    </a:cubicBezTo>
                    <a:cubicBezTo>
                      <a:pt x="1972" y="2935"/>
                      <a:pt x="1120" y="2200"/>
                      <a:pt x="736" y="1565"/>
                    </a:cubicBezTo>
                    <a:cubicBezTo>
                      <a:pt x="569" y="1214"/>
                      <a:pt x="452" y="863"/>
                      <a:pt x="335" y="479"/>
                    </a:cubicBezTo>
                    <a:lnTo>
                      <a:pt x="335" y="479"/>
                    </a:lnTo>
                    <a:cubicBezTo>
                      <a:pt x="635" y="513"/>
                      <a:pt x="919" y="780"/>
                      <a:pt x="1153" y="980"/>
                    </a:cubicBezTo>
                    <a:cubicBezTo>
                      <a:pt x="1220" y="1047"/>
                      <a:pt x="1287" y="1114"/>
                      <a:pt x="1337" y="1147"/>
                    </a:cubicBezTo>
                    <a:cubicBezTo>
                      <a:pt x="1671" y="1465"/>
                      <a:pt x="1989" y="1799"/>
                      <a:pt x="2290" y="2150"/>
                    </a:cubicBezTo>
                    <a:cubicBezTo>
                      <a:pt x="2311" y="2182"/>
                      <a:pt x="2347" y="2201"/>
                      <a:pt x="2378" y="2201"/>
                    </a:cubicBezTo>
                    <a:cubicBezTo>
                      <a:pt x="2395" y="2201"/>
                      <a:pt x="2411" y="2195"/>
                      <a:pt x="2423" y="2183"/>
                    </a:cubicBezTo>
                    <a:cubicBezTo>
                      <a:pt x="2473" y="2133"/>
                      <a:pt x="2490" y="2066"/>
                      <a:pt x="2457" y="2033"/>
                    </a:cubicBezTo>
                    <a:cubicBezTo>
                      <a:pt x="2156" y="1682"/>
                      <a:pt x="1838" y="1315"/>
                      <a:pt x="1488" y="1014"/>
                    </a:cubicBezTo>
                    <a:cubicBezTo>
                      <a:pt x="1421" y="964"/>
                      <a:pt x="1371" y="897"/>
                      <a:pt x="1304" y="847"/>
                    </a:cubicBezTo>
                    <a:cubicBezTo>
                      <a:pt x="1035" y="578"/>
                      <a:pt x="699" y="282"/>
                      <a:pt x="333" y="282"/>
                    </a:cubicBezTo>
                    <a:cubicBezTo>
                      <a:pt x="289" y="282"/>
                      <a:pt x="245" y="286"/>
                      <a:pt x="201" y="295"/>
                    </a:cubicBezTo>
                    <a:cubicBezTo>
                      <a:pt x="184" y="295"/>
                      <a:pt x="151" y="312"/>
                      <a:pt x="134" y="345"/>
                    </a:cubicBezTo>
                    <a:cubicBezTo>
                      <a:pt x="117" y="362"/>
                      <a:pt x="117" y="396"/>
                      <a:pt x="117" y="429"/>
                    </a:cubicBezTo>
                    <a:cubicBezTo>
                      <a:pt x="218" y="863"/>
                      <a:pt x="385" y="1281"/>
                      <a:pt x="569" y="1682"/>
                    </a:cubicBezTo>
                    <a:cubicBezTo>
                      <a:pt x="970" y="2367"/>
                      <a:pt x="1872" y="3136"/>
                      <a:pt x="2724" y="3236"/>
                    </a:cubicBezTo>
                    <a:cubicBezTo>
                      <a:pt x="2774" y="3236"/>
                      <a:pt x="2807" y="3269"/>
                      <a:pt x="2858" y="3269"/>
                    </a:cubicBezTo>
                    <a:cubicBezTo>
                      <a:pt x="2958" y="3286"/>
                      <a:pt x="3058" y="3303"/>
                      <a:pt x="3192" y="3303"/>
                    </a:cubicBezTo>
                    <a:cubicBezTo>
                      <a:pt x="3359" y="3303"/>
                      <a:pt x="3526" y="3269"/>
                      <a:pt x="3593" y="3102"/>
                    </a:cubicBezTo>
                    <a:cubicBezTo>
                      <a:pt x="3743" y="2802"/>
                      <a:pt x="3509" y="2284"/>
                      <a:pt x="3259" y="1816"/>
                    </a:cubicBezTo>
                    <a:lnTo>
                      <a:pt x="3242" y="1782"/>
                    </a:lnTo>
                    <a:cubicBezTo>
                      <a:pt x="2741" y="813"/>
                      <a:pt x="1621" y="178"/>
                      <a:pt x="151" y="11"/>
                    </a:cubicBezTo>
                    <a:cubicBezTo>
                      <a:pt x="136" y="4"/>
                      <a:pt x="122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13"/>
            <p:cNvGrpSpPr/>
            <p:nvPr/>
          </p:nvGrpSpPr>
          <p:grpSpPr>
            <a:xfrm rot="-5400000" flipH="1">
              <a:off x="8179253" y="4126627"/>
              <a:ext cx="1238942" cy="302044"/>
              <a:chOff x="2955191" y="2582652"/>
              <a:chExt cx="1238942" cy="302044"/>
            </a:xfrm>
          </p:grpSpPr>
          <p:sp>
            <p:nvSpPr>
              <p:cNvPr id="391" name="Google Shape;391;p13"/>
              <p:cNvSpPr/>
              <p:nvPr/>
            </p:nvSpPr>
            <p:spPr>
              <a:xfrm>
                <a:off x="2955191" y="2710506"/>
                <a:ext cx="1238942" cy="51083"/>
              </a:xfrm>
              <a:custGeom>
                <a:avLst/>
                <a:gdLst/>
                <a:ahLst/>
                <a:cxnLst/>
                <a:rect l="l" t="t" r="r" b="b"/>
                <a:pathLst>
                  <a:path w="29759" h="1227" extrusionOk="0">
                    <a:moveTo>
                      <a:pt x="5419" y="1"/>
                    </a:moveTo>
                    <a:cubicBezTo>
                      <a:pt x="4968" y="1"/>
                      <a:pt x="4520" y="17"/>
                      <a:pt x="4077" y="57"/>
                    </a:cubicBezTo>
                    <a:cubicBezTo>
                      <a:pt x="3426" y="107"/>
                      <a:pt x="2791" y="274"/>
                      <a:pt x="2172" y="441"/>
                    </a:cubicBezTo>
                    <a:cubicBezTo>
                      <a:pt x="1487" y="642"/>
                      <a:pt x="769" y="825"/>
                      <a:pt x="101" y="842"/>
                    </a:cubicBezTo>
                    <a:cubicBezTo>
                      <a:pt x="34" y="842"/>
                      <a:pt x="0" y="892"/>
                      <a:pt x="0" y="942"/>
                    </a:cubicBezTo>
                    <a:cubicBezTo>
                      <a:pt x="0" y="1009"/>
                      <a:pt x="34" y="1059"/>
                      <a:pt x="101" y="1059"/>
                    </a:cubicBezTo>
                    <a:cubicBezTo>
                      <a:pt x="786" y="1026"/>
                      <a:pt x="1521" y="842"/>
                      <a:pt x="2206" y="658"/>
                    </a:cubicBezTo>
                    <a:cubicBezTo>
                      <a:pt x="2824" y="491"/>
                      <a:pt x="3459" y="324"/>
                      <a:pt x="4077" y="274"/>
                    </a:cubicBezTo>
                    <a:cubicBezTo>
                      <a:pt x="4501" y="245"/>
                      <a:pt x="4927" y="233"/>
                      <a:pt x="5354" y="233"/>
                    </a:cubicBezTo>
                    <a:cubicBezTo>
                      <a:pt x="6411" y="233"/>
                      <a:pt x="7475" y="308"/>
                      <a:pt x="8522" y="391"/>
                    </a:cubicBezTo>
                    <a:cubicBezTo>
                      <a:pt x="9023" y="424"/>
                      <a:pt x="9541" y="475"/>
                      <a:pt x="10059" y="491"/>
                    </a:cubicBezTo>
                    <a:cubicBezTo>
                      <a:pt x="11496" y="575"/>
                      <a:pt x="12950" y="692"/>
                      <a:pt x="14370" y="825"/>
                    </a:cubicBezTo>
                    <a:cubicBezTo>
                      <a:pt x="16625" y="1009"/>
                      <a:pt x="18981" y="1226"/>
                      <a:pt x="21304" y="1226"/>
                    </a:cubicBezTo>
                    <a:cubicBezTo>
                      <a:pt x="21454" y="1226"/>
                      <a:pt x="21588" y="1226"/>
                      <a:pt x="21755" y="1193"/>
                    </a:cubicBezTo>
                    <a:lnTo>
                      <a:pt x="22958" y="1193"/>
                    </a:lnTo>
                    <a:cubicBezTo>
                      <a:pt x="24579" y="1193"/>
                      <a:pt x="26266" y="1193"/>
                      <a:pt x="27854" y="942"/>
                    </a:cubicBezTo>
                    <a:cubicBezTo>
                      <a:pt x="28255" y="892"/>
                      <a:pt x="28605" y="725"/>
                      <a:pt x="28973" y="575"/>
                    </a:cubicBezTo>
                    <a:cubicBezTo>
                      <a:pt x="29224" y="475"/>
                      <a:pt x="29441" y="358"/>
                      <a:pt x="29675" y="307"/>
                    </a:cubicBezTo>
                    <a:cubicBezTo>
                      <a:pt x="29725" y="274"/>
                      <a:pt x="29758" y="241"/>
                      <a:pt x="29742" y="174"/>
                    </a:cubicBezTo>
                    <a:cubicBezTo>
                      <a:pt x="29727" y="145"/>
                      <a:pt x="29688" y="104"/>
                      <a:pt x="29634" y="104"/>
                    </a:cubicBezTo>
                    <a:cubicBezTo>
                      <a:pt x="29626" y="104"/>
                      <a:pt x="29617" y="105"/>
                      <a:pt x="29608" y="107"/>
                    </a:cubicBezTo>
                    <a:cubicBezTo>
                      <a:pt x="29357" y="174"/>
                      <a:pt x="29107" y="274"/>
                      <a:pt x="28890" y="391"/>
                    </a:cubicBezTo>
                    <a:cubicBezTo>
                      <a:pt x="28555" y="525"/>
                      <a:pt x="28188" y="675"/>
                      <a:pt x="27820" y="742"/>
                    </a:cubicBezTo>
                    <a:cubicBezTo>
                      <a:pt x="26233" y="993"/>
                      <a:pt x="24562" y="993"/>
                      <a:pt x="22958" y="993"/>
                    </a:cubicBezTo>
                    <a:lnTo>
                      <a:pt x="21755" y="993"/>
                    </a:lnTo>
                    <a:cubicBezTo>
                      <a:pt x="21659" y="993"/>
                      <a:pt x="21562" y="993"/>
                      <a:pt x="21466" y="993"/>
                    </a:cubicBezTo>
                    <a:cubicBezTo>
                      <a:pt x="19104" y="993"/>
                      <a:pt x="16715" y="800"/>
                      <a:pt x="14403" y="591"/>
                    </a:cubicBezTo>
                    <a:cubicBezTo>
                      <a:pt x="12983" y="475"/>
                      <a:pt x="11529" y="341"/>
                      <a:pt x="10092" y="257"/>
                    </a:cubicBezTo>
                    <a:cubicBezTo>
                      <a:pt x="9558" y="241"/>
                      <a:pt x="9040" y="190"/>
                      <a:pt x="8538" y="157"/>
                    </a:cubicBezTo>
                    <a:cubicBezTo>
                      <a:pt x="7522" y="87"/>
                      <a:pt x="6465" y="1"/>
                      <a:pt x="5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3"/>
              <p:cNvSpPr/>
              <p:nvPr/>
            </p:nvSpPr>
            <p:spPr>
              <a:xfrm>
                <a:off x="3007356" y="2582652"/>
                <a:ext cx="122483" cy="162950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3914" extrusionOk="0">
                    <a:moveTo>
                      <a:pt x="2481" y="1"/>
                    </a:moveTo>
                    <a:cubicBezTo>
                      <a:pt x="2227" y="1"/>
                      <a:pt x="1868" y="180"/>
                      <a:pt x="1404" y="538"/>
                    </a:cubicBezTo>
                    <a:cubicBezTo>
                      <a:pt x="151" y="1407"/>
                      <a:pt x="1" y="3128"/>
                      <a:pt x="1" y="3813"/>
                    </a:cubicBezTo>
                    <a:cubicBezTo>
                      <a:pt x="1" y="3880"/>
                      <a:pt x="34" y="3913"/>
                      <a:pt x="101" y="3913"/>
                    </a:cubicBezTo>
                    <a:cubicBezTo>
                      <a:pt x="151" y="3913"/>
                      <a:pt x="201" y="3880"/>
                      <a:pt x="201" y="3846"/>
                    </a:cubicBezTo>
                    <a:cubicBezTo>
                      <a:pt x="201" y="3178"/>
                      <a:pt x="335" y="1557"/>
                      <a:pt x="1521" y="739"/>
                    </a:cubicBezTo>
                    <a:cubicBezTo>
                      <a:pt x="2092" y="310"/>
                      <a:pt x="2381" y="245"/>
                      <a:pt x="2513" y="245"/>
                    </a:cubicBezTo>
                    <a:cubicBezTo>
                      <a:pt x="2551" y="245"/>
                      <a:pt x="2575" y="250"/>
                      <a:pt x="2590" y="254"/>
                    </a:cubicBezTo>
                    <a:cubicBezTo>
                      <a:pt x="2707" y="304"/>
                      <a:pt x="2707" y="571"/>
                      <a:pt x="2691" y="755"/>
                    </a:cubicBezTo>
                    <a:lnTo>
                      <a:pt x="2691" y="906"/>
                    </a:lnTo>
                    <a:cubicBezTo>
                      <a:pt x="2691" y="1674"/>
                      <a:pt x="2072" y="2627"/>
                      <a:pt x="1488" y="3061"/>
                    </a:cubicBezTo>
                    <a:cubicBezTo>
                      <a:pt x="1170" y="3261"/>
                      <a:pt x="819" y="3429"/>
                      <a:pt x="452" y="3579"/>
                    </a:cubicBezTo>
                    <a:cubicBezTo>
                      <a:pt x="435" y="3295"/>
                      <a:pt x="669" y="2977"/>
                      <a:pt x="853" y="2710"/>
                    </a:cubicBezTo>
                    <a:cubicBezTo>
                      <a:pt x="919" y="2627"/>
                      <a:pt x="953" y="2560"/>
                      <a:pt x="1003" y="2493"/>
                    </a:cubicBezTo>
                    <a:cubicBezTo>
                      <a:pt x="1270" y="2125"/>
                      <a:pt x="1571" y="1758"/>
                      <a:pt x="1872" y="1424"/>
                    </a:cubicBezTo>
                    <a:cubicBezTo>
                      <a:pt x="1922" y="1390"/>
                      <a:pt x="1922" y="1323"/>
                      <a:pt x="1872" y="1290"/>
                    </a:cubicBezTo>
                    <a:cubicBezTo>
                      <a:pt x="1855" y="1265"/>
                      <a:pt x="1830" y="1252"/>
                      <a:pt x="1805" y="1252"/>
                    </a:cubicBezTo>
                    <a:cubicBezTo>
                      <a:pt x="1780" y="1252"/>
                      <a:pt x="1755" y="1265"/>
                      <a:pt x="1738" y="1290"/>
                    </a:cubicBezTo>
                    <a:cubicBezTo>
                      <a:pt x="1421" y="1624"/>
                      <a:pt x="1103" y="1992"/>
                      <a:pt x="836" y="2376"/>
                    </a:cubicBezTo>
                    <a:cubicBezTo>
                      <a:pt x="786" y="2426"/>
                      <a:pt x="736" y="2493"/>
                      <a:pt x="686" y="2560"/>
                    </a:cubicBezTo>
                    <a:cubicBezTo>
                      <a:pt x="435" y="2894"/>
                      <a:pt x="117" y="3312"/>
                      <a:pt x="268" y="3729"/>
                    </a:cubicBezTo>
                    <a:lnTo>
                      <a:pt x="335" y="3796"/>
                    </a:lnTo>
                    <a:lnTo>
                      <a:pt x="418" y="3796"/>
                    </a:lnTo>
                    <a:cubicBezTo>
                      <a:pt x="836" y="3629"/>
                      <a:pt x="1237" y="3429"/>
                      <a:pt x="1605" y="3178"/>
                    </a:cubicBezTo>
                    <a:cubicBezTo>
                      <a:pt x="2239" y="2710"/>
                      <a:pt x="2908" y="1708"/>
                      <a:pt x="2908" y="872"/>
                    </a:cubicBezTo>
                    <a:lnTo>
                      <a:pt x="2908" y="739"/>
                    </a:lnTo>
                    <a:cubicBezTo>
                      <a:pt x="2925" y="505"/>
                      <a:pt x="2941" y="137"/>
                      <a:pt x="2657" y="37"/>
                    </a:cubicBezTo>
                    <a:cubicBezTo>
                      <a:pt x="2606" y="13"/>
                      <a:pt x="2547" y="1"/>
                      <a:pt x="24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3"/>
              <p:cNvSpPr/>
              <p:nvPr/>
            </p:nvSpPr>
            <p:spPr>
              <a:xfrm>
                <a:off x="3246660" y="2599097"/>
                <a:ext cx="162117" cy="126313"/>
              </a:xfrm>
              <a:custGeom>
                <a:avLst/>
                <a:gdLst/>
                <a:ahLst/>
                <a:cxnLst/>
                <a:rect l="l" t="t" r="r" b="b"/>
                <a:pathLst>
                  <a:path w="3894" h="3034" extrusionOk="0">
                    <a:moveTo>
                      <a:pt x="3317" y="206"/>
                    </a:moveTo>
                    <a:cubicBezTo>
                      <a:pt x="3425" y="206"/>
                      <a:pt x="3501" y="225"/>
                      <a:pt x="3542" y="260"/>
                    </a:cubicBezTo>
                    <a:cubicBezTo>
                      <a:pt x="3643" y="344"/>
                      <a:pt x="3559" y="577"/>
                      <a:pt x="3509" y="761"/>
                    </a:cubicBezTo>
                    <a:cubicBezTo>
                      <a:pt x="3476" y="828"/>
                      <a:pt x="3476" y="861"/>
                      <a:pt x="3459" y="912"/>
                    </a:cubicBezTo>
                    <a:cubicBezTo>
                      <a:pt x="3225" y="1663"/>
                      <a:pt x="2356" y="2349"/>
                      <a:pt x="1671" y="2599"/>
                    </a:cubicBezTo>
                    <a:cubicBezTo>
                      <a:pt x="1287" y="2683"/>
                      <a:pt x="886" y="2766"/>
                      <a:pt x="518" y="2783"/>
                    </a:cubicBezTo>
                    <a:cubicBezTo>
                      <a:pt x="585" y="2516"/>
                      <a:pt x="919" y="2265"/>
                      <a:pt x="1170" y="2081"/>
                    </a:cubicBezTo>
                    <a:cubicBezTo>
                      <a:pt x="1220" y="2031"/>
                      <a:pt x="1287" y="1964"/>
                      <a:pt x="1354" y="1931"/>
                    </a:cubicBezTo>
                    <a:cubicBezTo>
                      <a:pt x="1721" y="1663"/>
                      <a:pt x="2122" y="1413"/>
                      <a:pt x="2523" y="1179"/>
                    </a:cubicBezTo>
                    <a:cubicBezTo>
                      <a:pt x="2557" y="1146"/>
                      <a:pt x="2590" y="1079"/>
                      <a:pt x="2557" y="1029"/>
                    </a:cubicBezTo>
                    <a:cubicBezTo>
                      <a:pt x="2532" y="1004"/>
                      <a:pt x="2490" y="989"/>
                      <a:pt x="2456" y="989"/>
                    </a:cubicBezTo>
                    <a:cubicBezTo>
                      <a:pt x="2443" y="989"/>
                      <a:pt x="2432" y="991"/>
                      <a:pt x="2423" y="995"/>
                    </a:cubicBezTo>
                    <a:cubicBezTo>
                      <a:pt x="2005" y="1229"/>
                      <a:pt x="1604" y="1480"/>
                      <a:pt x="1220" y="1764"/>
                    </a:cubicBezTo>
                    <a:cubicBezTo>
                      <a:pt x="1170" y="1814"/>
                      <a:pt x="1103" y="1864"/>
                      <a:pt x="1036" y="1914"/>
                    </a:cubicBezTo>
                    <a:cubicBezTo>
                      <a:pt x="776" y="2109"/>
                      <a:pt x="465" y="2345"/>
                      <a:pt x="340" y="2645"/>
                    </a:cubicBezTo>
                    <a:lnTo>
                      <a:pt x="340" y="2645"/>
                    </a:lnTo>
                    <a:cubicBezTo>
                      <a:pt x="622" y="1911"/>
                      <a:pt x="1231" y="778"/>
                      <a:pt x="2390" y="410"/>
                    </a:cubicBezTo>
                    <a:lnTo>
                      <a:pt x="2423" y="410"/>
                    </a:lnTo>
                    <a:cubicBezTo>
                      <a:pt x="2813" y="270"/>
                      <a:pt x="3119" y="206"/>
                      <a:pt x="3317" y="206"/>
                    </a:cubicBezTo>
                    <a:close/>
                    <a:moveTo>
                      <a:pt x="3307" y="0"/>
                    </a:moveTo>
                    <a:cubicBezTo>
                      <a:pt x="3015" y="0"/>
                      <a:pt x="2651" y="104"/>
                      <a:pt x="2339" y="193"/>
                    </a:cubicBezTo>
                    <a:lnTo>
                      <a:pt x="2306" y="193"/>
                    </a:lnTo>
                    <a:cubicBezTo>
                      <a:pt x="852" y="661"/>
                      <a:pt x="217" y="2248"/>
                      <a:pt x="17" y="2917"/>
                    </a:cubicBezTo>
                    <a:cubicBezTo>
                      <a:pt x="0" y="2950"/>
                      <a:pt x="17" y="3017"/>
                      <a:pt x="84" y="3034"/>
                    </a:cubicBezTo>
                    <a:lnTo>
                      <a:pt x="101" y="3034"/>
                    </a:lnTo>
                    <a:cubicBezTo>
                      <a:pt x="134" y="3034"/>
                      <a:pt x="184" y="3017"/>
                      <a:pt x="217" y="3000"/>
                    </a:cubicBezTo>
                    <a:cubicBezTo>
                      <a:pt x="245" y="2912"/>
                      <a:pt x="279" y="2808"/>
                      <a:pt x="322" y="2693"/>
                    </a:cubicBezTo>
                    <a:lnTo>
                      <a:pt x="322" y="2693"/>
                    </a:lnTo>
                    <a:cubicBezTo>
                      <a:pt x="298" y="2764"/>
                      <a:pt x="284" y="2838"/>
                      <a:pt x="284" y="2917"/>
                    </a:cubicBezTo>
                    <a:cubicBezTo>
                      <a:pt x="284" y="2950"/>
                      <a:pt x="301" y="2983"/>
                      <a:pt x="334" y="3000"/>
                    </a:cubicBezTo>
                    <a:cubicBezTo>
                      <a:pt x="351" y="3017"/>
                      <a:pt x="385" y="3017"/>
                      <a:pt x="418" y="3017"/>
                    </a:cubicBezTo>
                    <a:cubicBezTo>
                      <a:pt x="852" y="3000"/>
                      <a:pt x="1287" y="2933"/>
                      <a:pt x="1721" y="2816"/>
                    </a:cubicBezTo>
                    <a:cubicBezTo>
                      <a:pt x="2456" y="2532"/>
                      <a:pt x="3392" y="1780"/>
                      <a:pt x="3643" y="978"/>
                    </a:cubicBezTo>
                    <a:cubicBezTo>
                      <a:pt x="3643" y="945"/>
                      <a:pt x="3676" y="895"/>
                      <a:pt x="3693" y="845"/>
                    </a:cubicBezTo>
                    <a:cubicBezTo>
                      <a:pt x="3776" y="611"/>
                      <a:pt x="3893" y="277"/>
                      <a:pt x="3676" y="93"/>
                    </a:cubicBezTo>
                    <a:cubicBezTo>
                      <a:pt x="3581" y="26"/>
                      <a:pt x="3453" y="0"/>
                      <a:pt x="33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3"/>
              <p:cNvSpPr/>
              <p:nvPr/>
            </p:nvSpPr>
            <p:spPr>
              <a:xfrm>
                <a:off x="3080380" y="2722829"/>
                <a:ext cx="156580" cy="136138"/>
              </a:xfrm>
              <a:custGeom>
                <a:avLst/>
                <a:gdLst/>
                <a:ahLst/>
                <a:cxnLst/>
                <a:rect l="l" t="t" r="r" b="b"/>
                <a:pathLst>
                  <a:path w="3761" h="3270" extrusionOk="0">
                    <a:moveTo>
                      <a:pt x="100" y="1"/>
                    </a:moveTo>
                    <a:cubicBezTo>
                      <a:pt x="58" y="1"/>
                      <a:pt x="18" y="43"/>
                      <a:pt x="18" y="95"/>
                    </a:cubicBezTo>
                    <a:cubicBezTo>
                      <a:pt x="1" y="145"/>
                      <a:pt x="34" y="212"/>
                      <a:pt x="101" y="212"/>
                    </a:cubicBezTo>
                    <a:cubicBezTo>
                      <a:pt x="753" y="279"/>
                      <a:pt x="2340" y="596"/>
                      <a:pt x="3025" y="1866"/>
                    </a:cubicBezTo>
                    <a:lnTo>
                      <a:pt x="3042" y="1883"/>
                    </a:lnTo>
                    <a:cubicBezTo>
                      <a:pt x="3343" y="2451"/>
                      <a:pt x="3460" y="2802"/>
                      <a:pt x="3376" y="2969"/>
                    </a:cubicBezTo>
                    <a:cubicBezTo>
                      <a:pt x="3343" y="3036"/>
                      <a:pt x="3259" y="3057"/>
                      <a:pt x="3161" y="3057"/>
                    </a:cubicBezTo>
                    <a:cubicBezTo>
                      <a:pt x="3063" y="3057"/>
                      <a:pt x="2950" y="3036"/>
                      <a:pt x="2858" y="3019"/>
                    </a:cubicBezTo>
                    <a:cubicBezTo>
                      <a:pt x="2791" y="3019"/>
                      <a:pt x="2758" y="2986"/>
                      <a:pt x="2708" y="2986"/>
                    </a:cubicBezTo>
                    <a:cubicBezTo>
                      <a:pt x="1956" y="2885"/>
                      <a:pt x="1104" y="2150"/>
                      <a:pt x="719" y="1532"/>
                    </a:cubicBezTo>
                    <a:cubicBezTo>
                      <a:pt x="552" y="1181"/>
                      <a:pt x="435" y="813"/>
                      <a:pt x="335" y="446"/>
                    </a:cubicBezTo>
                    <a:lnTo>
                      <a:pt x="335" y="446"/>
                    </a:lnTo>
                    <a:cubicBezTo>
                      <a:pt x="619" y="463"/>
                      <a:pt x="920" y="730"/>
                      <a:pt x="1137" y="947"/>
                    </a:cubicBezTo>
                    <a:cubicBezTo>
                      <a:pt x="1204" y="1014"/>
                      <a:pt x="1271" y="1064"/>
                      <a:pt x="1338" y="1114"/>
                    </a:cubicBezTo>
                    <a:cubicBezTo>
                      <a:pt x="1672" y="1432"/>
                      <a:pt x="1973" y="1766"/>
                      <a:pt x="2273" y="2117"/>
                    </a:cubicBezTo>
                    <a:cubicBezTo>
                      <a:pt x="2294" y="2138"/>
                      <a:pt x="2329" y="2159"/>
                      <a:pt x="2364" y="2159"/>
                    </a:cubicBezTo>
                    <a:cubicBezTo>
                      <a:pt x="2385" y="2159"/>
                      <a:pt x="2405" y="2152"/>
                      <a:pt x="2424" y="2133"/>
                    </a:cubicBezTo>
                    <a:cubicBezTo>
                      <a:pt x="2457" y="2100"/>
                      <a:pt x="2474" y="2033"/>
                      <a:pt x="2440" y="1983"/>
                    </a:cubicBezTo>
                    <a:cubicBezTo>
                      <a:pt x="2140" y="1632"/>
                      <a:pt x="1839" y="1281"/>
                      <a:pt x="1471" y="964"/>
                    </a:cubicBezTo>
                    <a:cubicBezTo>
                      <a:pt x="1421" y="930"/>
                      <a:pt x="1354" y="864"/>
                      <a:pt x="1287" y="797"/>
                    </a:cubicBezTo>
                    <a:cubicBezTo>
                      <a:pt x="1034" y="543"/>
                      <a:pt x="686" y="249"/>
                      <a:pt x="317" y="249"/>
                    </a:cubicBezTo>
                    <a:cubicBezTo>
                      <a:pt x="273" y="249"/>
                      <a:pt x="229" y="253"/>
                      <a:pt x="185" y="262"/>
                    </a:cubicBezTo>
                    <a:cubicBezTo>
                      <a:pt x="168" y="262"/>
                      <a:pt x="135" y="279"/>
                      <a:pt x="118" y="295"/>
                    </a:cubicBezTo>
                    <a:cubicBezTo>
                      <a:pt x="101" y="312"/>
                      <a:pt x="101" y="362"/>
                      <a:pt x="101" y="379"/>
                    </a:cubicBezTo>
                    <a:cubicBezTo>
                      <a:pt x="201" y="813"/>
                      <a:pt x="369" y="1231"/>
                      <a:pt x="552" y="1632"/>
                    </a:cubicBezTo>
                    <a:cubicBezTo>
                      <a:pt x="953" y="2317"/>
                      <a:pt x="1856" y="3103"/>
                      <a:pt x="2708" y="3203"/>
                    </a:cubicBezTo>
                    <a:cubicBezTo>
                      <a:pt x="2758" y="3203"/>
                      <a:pt x="2791" y="3219"/>
                      <a:pt x="2841" y="3219"/>
                    </a:cubicBezTo>
                    <a:cubicBezTo>
                      <a:pt x="2942" y="3236"/>
                      <a:pt x="3042" y="3270"/>
                      <a:pt x="3176" y="3270"/>
                    </a:cubicBezTo>
                    <a:cubicBezTo>
                      <a:pt x="3343" y="3270"/>
                      <a:pt x="3510" y="3219"/>
                      <a:pt x="3593" y="3103"/>
                    </a:cubicBezTo>
                    <a:cubicBezTo>
                      <a:pt x="3760" y="2802"/>
                      <a:pt x="3510" y="2284"/>
                      <a:pt x="3259" y="1799"/>
                    </a:cubicBezTo>
                    <a:lnTo>
                      <a:pt x="3226" y="1783"/>
                    </a:lnTo>
                    <a:cubicBezTo>
                      <a:pt x="2724" y="813"/>
                      <a:pt x="1605" y="179"/>
                      <a:pt x="135" y="11"/>
                    </a:cubicBezTo>
                    <a:cubicBezTo>
                      <a:pt x="124" y="4"/>
                      <a:pt x="112" y="1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3"/>
              <p:cNvSpPr/>
              <p:nvPr/>
            </p:nvSpPr>
            <p:spPr>
              <a:xfrm>
                <a:off x="3380926" y="2722829"/>
                <a:ext cx="156538" cy="136138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3270" extrusionOk="0">
                    <a:moveTo>
                      <a:pt x="107" y="1"/>
                    </a:moveTo>
                    <a:cubicBezTo>
                      <a:pt x="57" y="1"/>
                      <a:pt x="17" y="43"/>
                      <a:pt x="17" y="95"/>
                    </a:cubicBezTo>
                    <a:cubicBezTo>
                      <a:pt x="0" y="145"/>
                      <a:pt x="50" y="212"/>
                      <a:pt x="100" y="212"/>
                    </a:cubicBezTo>
                    <a:cubicBezTo>
                      <a:pt x="752" y="279"/>
                      <a:pt x="2356" y="596"/>
                      <a:pt x="3024" y="1866"/>
                    </a:cubicBezTo>
                    <a:lnTo>
                      <a:pt x="3058" y="1883"/>
                    </a:lnTo>
                    <a:cubicBezTo>
                      <a:pt x="3342" y="2451"/>
                      <a:pt x="3475" y="2802"/>
                      <a:pt x="3392" y="2969"/>
                    </a:cubicBezTo>
                    <a:cubicBezTo>
                      <a:pt x="3358" y="3036"/>
                      <a:pt x="3275" y="3057"/>
                      <a:pt x="3175" y="3057"/>
                    </a:cubicBezTo>
                    <a:cubicBezTo>
                      <a:pt x="3074" y="3057"/>
                      <a:pt x="2957" y="3036"/>
                      <a:pt x="2857" y="3019"/>
                    </a:cubicBezTo>
                    <a:cubicBezTo>
                      <a:pt x="2807" y="3019"/>
                      <a:pt x="2757" y="2986"/>
                      <a:pt x="2724" y="2986"/>
                    </a:cubicBezTo>
                    <a:cubicBezTo>
                      <a:pt x="1938" y="2885"/>
                      <a:pt x="1086" y="2150"/>
                      <a:pt x="719" y="1532"/>
                    </a:cubicBezTo>
                    <a:cubicBezTo>
                      <a:pt x="551" y="1181"/>
                      <a:pt x="418" y="813"/>
                      <a:pt x="317" y="446"/>
                    </a:cubicBezTo>
                    <a:lnTo>
                      <a:pt x="317" y="446"/>
                    </a:lnTo>
                    <a:cubicBezTo>
                      <a:pt x="602" y="463"/>
                      <a:pt x="902" y="713"/>
                      <a:pt x="1136" y="947"/>
                    </a:cubicBezTo>
                    <a:cubicBezTo>
                      <a:pt x="1186" y="1014"/>
                      <a:pt x="1253" y="1064"/>
                      <a:pt x="1320" y="1114"/>
                    </a:cubicBezTo>
                    <a:cubicBezTo>
                      <a:pt x="1671" y="1432"/>
                      <a:pt x="1988" y="1766"/>
                      <a:pt x="2272" y="2117"/>
                    </a:cubicBezTo>
                    <a:cubicBezTo>
                      <a:pt x="2304" y="2138"/>
                      <a:pt x="2342" y="2159"/>
                      <a:pt x="2375" y="2159"/>
                    </a:cubicBezTo>
                    <a:cubicBezTo>
                      <a:pt x="2394" y="2159"/>
                      <a:pt x="2410" y="2152"/>
                      <a:pt x="2423" y="2133"/>
                    </a:cubicBezTo>
                    <a:cubicBezTo>
                      <a:pt x="2473" y="2100"/>
                      <a:pt x="2490" y="2033"/>
                      <a:pt x="2439" y="1983"/>
                    </a:cubicBezTo>
                    <a:cubicBezTo>
                      <a:pt x="2155" y="1632"/>
                      <a:pt x="1821" y="1281"/>
                      <a:pt x="1470" y="964"/>
                    </a:cubicBezTo>
                    <a:cubicBezTo>
                      <a:pt x="1404" y="930"/>
                      <a:pt x="1337" y="864"/>
                      <a:pt x="1270" y="797"/>
                    </a:cubicBezTo>
                    <a:cubicBezTo>
                      <a:pt x="1015" y="557"/>
                      <a:pt x="666" y="250"/>
                      <a:pt x="295" y="250"/>
                    </a:cubicBezTo>
                    <a:cubicBezTo>
                      <a:pt x="252" y="250"/>
                      <a:pt x="210" y="254"/>
                      <a:pt x="167" y="262"/>
                    </a:cubicBezTo>
                    <a:cubicBezTo>
                      <a:pt x="150" y="262"/>
                      <a:pt x="134" y="279"/>
                      <a:pt x="100" y="295"/>
                    </a:cubicBezTo>
                    <a:cubicBezTo>
                      <a:pt x="84" y="312"/>
                      <a:pt x="84" y="362"/>
                      <a:pt x="84" y="379"/>
                    </a:cubicBezTo>
                    <a:cubicBezTo>
                      <a:pt x="184" y="813"/>
                      <a:pt x="368" y="1231"/>
                      <a:pt x="551" y="1632"/>
                    </a:cubicBezTo>
                    <a:cubicBezTo>
                      <a:pt x="936" y="2317"/>
                      <a:pt x="1838" y="3103"/>
                      <a:pt x="2690" y="3203"/>
                    </a:cubicBezTo>
                    <a:cubicBezTo>
                      <a:pt x="2740" y="3203"/>
                      <a:pt x="2774" y="3219"/>
                      <a:pt x="2824" y="3219"/>
                    </a:cubicBezTo>
                    <a:cubicBezTo>
                      <a:pt x="2924" y="3236"/>
                      <a:pt x="3024" y="3270"/>
                      <a:pt x="3158" y="3270"/>
                    </a:cubicBezTo>
                    <a:cubicBezTo>
                      <a:pt x="3325" y="3270"/>
                      <a:pt x="3492" y="3219"/>
                      <a:pt x="3592" y="3103"/>
                    </a:cubicBezTo>
                    <a:cubicBezTo>
                      <a:pt x="3759" y="2802"/>
                      <a:pt x="3509" y="2284"/>
                      <a:pt x="3258" y="1799"/>
                    </a:cubicBezTo>
                    <a:lnTo>
                      <a:pt x="3241" y="1783"/>
                    </a:lnTo>
                    <a:cubicBezTo>
                      <a:pt x="2506" y="429"/>
                      <a:pt x="835" y="95"/>
                      <a:pt x="150" y="11"/>
                    </a:cubicBezTo>
                    <a:cubicBezTo>
                      <a:pt x="136" y="4"/>
                      <a:pt x="121" y="1"/>
                      <a:pt x="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3"/>
              <p:cNvSpPr/>
              <p:nvPr/>
            </p:nvSpPr>
            <p:spPr>
              <a:xfrm>
                <a:off x="3581262" y="2623410"/>
                <a:ext cx="162783" cy="126355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3035" extrusionOk="0">
                    <a:moveTo>
                      <a:pt x="3334" y="227"/>
                    </a:moveTo>
                    <a:cubicBezTo>
                      <a:pt x="3433" y="227"/>
                      <a:pt x="3503" y="244"/>
                      <a:pt x="3542" y="277"/>
                    </a:cubicBezTo>
                    <a:cubicBezTo>
                      <a:pt x="3659" y="361"/>
                      <a:pt x="3576" y="612"/>
                      <a:pt x="3509" y="779"/>
                    </a:cubicBezTo>
                    <a:cubicBezTo>
                      <a:pt x="3492" y="846"/>
                      <a:pt x="3492" y="896"/>
                      <a:pt x="3459" y="929"/>
                    </a:cubicBezTo>
                    <a:cubicBezTo>
                      <a:pt x="3208" y="1681"/>
                      <a:pt x="2356" y="2366"/>
                      <a:pt x="1671" y="2617"/>
                    </a:cubicBezTo>
                    <a:cubicBezTo>
                      <a:pt x="1287" y="2700"/>
                      <a:pt x="902" y="2784"/>
                      <a:pt x="518" y="2817"/>
                    </a:cubicBezTo>
                    <a:cubicBezTo>
                      <a:pt x="585" y="2516"/>
                      <a:pt x="902" y="2266"/>
                      <a:pt x="1170" y="2082"/>
                    </a:cubicBezTo>
                    <a:cubicBezTo>
                      <a:pt x="1237" y="2032"/>
                      <a:pt x="1287" y="1982"/>
                      <a:pt x="1353" y="1932"/>
                    </a:cubicBezTo>
                    <a:cubicBezTo>
                      <a:pt x="1704" y="1664"/>
                      <a:pt x="2105" y="1414"/>
                      <a:pt x="2506" y="1180"/>
                    </a:cubicBezTo>
                    <a:cubicBezTo>
                      <a:pt x="2540" y="1146"/>
                      <a:pt x="2573" y="1079"/>
                      <a:pt x="2540" y="1029"/>
                    </a:cubicBezTo>
                    <a:cubicBezTo>
                      <a:pt x="2515" y="1005"/>
                      <a:pt x="2473" y="989"/>
                      <a:pt x="2439" y="989"/>
                    </a:cubicBezTo>
                    <a:cubicBezTo>
                      <a:pt x="2426" y="989"/>
                      <a:pt x="2415" y="991"/>
                      <a:pt x="2406" y="996"/>
                    </a:cubicBezTo>
                    <a:cubicBezTo>
                      <a:pt x="2005" y="1230"/>
                      <a:pt x="1604" y="1480"/>
                      <a:pt x="1237" y="1765"/>
                    </a:cubicBezTo>
                    <a:cubicBezTo>
                      <a:pt x="1170" y="1815"/>
                      <a:pt x="1103" y="1865"/>
                      <a:pt x="1036" y="1915"/>
                    </a:cubicBezTo>
                    <a:cubicBezTo>
                      <a:pt x="809" y="2085"/>
                      <a:pt x="543" y="2287"/>
                      <a:pt x="396" y="2535"/>
                    </a:cubicBezTo>
                    <a:lnTo>
                      <a:pt x="396" y="2535"/>
                    </a:lnTo>
                    <a:cubicBezTo>
                      <a:pt x="688" y="1811"/>
                      <a:pt x="1295" y="776"/>
                      <a:pt x="2406" y="428"/>
                    </a:cubicBezTo>
                    <a:lnTo>
                      <a:pt x="2423" y="428"/>
                    </a:lnTo>
                    <a:cubicBezTo>
                      <a:pt x="2824" y="294"/>
                      <a:pt x="3136" y="227"/>
                      <a:pt x="3334" y="227"/>
                    </a:cubicBezTo>
                    <a:close/>
                    <a:moveTo>
                      <a:pt x="3318" y="1"/>
                    </a:moveTo>
                    <a:cubicBezTo>
                      <a:pt x="3030" y="1"/>
                      <a:pt x="2662" y="105"/>
                      <a:pt x="2339" y="194"/>
                    </a:cubicBezTo>
                    <a:lnTo>
                      <a:pt x="2323" y="194"/>
                    </a:lnTo>
                    <a:cubicBezTo>
                      <a:pt x="852" y="662"/>
                      <a:pt x="234" y="2249"/>
                      <a:pt x="17" y="2917"/>
                    </a:cubicBezTo>
                    <a:cubicBezTo>
                      <a:pt x="0" y="2951"/>
                      <a:pt x="17" y="3018"/>
                      <a:pt x="84" y="3034"/>
                    </a:cubicBezTo>
                    <a:lnTo>
                      <a:pt x="100" y="3034"/>
                    </a:lnTo>
                    <a:cubicBezTo>
                      <a:pt x="150" y="3034"/>
                      <a:pt x="184" y="3001"/>
                      <a:pt x="234" y="3001"/>
                    </a:cubicBezTo>
                    <a:cubicBezTo>
                      <a:pt x="250" y="2946"/>
                      <a:pt x="269" y="2884"/>
                      <a:pt x="292" y="2817"/>
                    </a:cubicBezTo>
                    <a:lnTo>
                      <a:pt x="292" y="2817"/>
                    </a:lnTo>
                    <a:cubicBezTo>
                      <a:pt x="287" y="2850"/>
                      <a:pt x="284" y="2883"/>
                      <a:pt x="284" y="2917"/>
                    </a:cubicBezTo>
                    <a:cubicBezTo>
                      <a:pt x="284" y="2951"/>
                      <a:pt x="318" y="2984"/>
                      <a:pt x="334" y="3001"/>
                    </a:cubicBezTo>
                    <a:cubicBezTo>
                      <a:pt x="351" y="3018"/>
                      <a:pt x="401" y="3018"/>
                      <a:pt x="418" y="3018"/>
                    </a:cubicBezTo>
                    <a:cubicBezTo>
                      <a:pt x="852" y="3001"/>
                      <a:pt x="1287" y="2934"/>
                      <a:pt x="1738" y="2817"/>
                    </a:cubicBezTo>
                    <a:cubicBezTo>
                      <a:pt x="2456" y="2533"/>
                      <a:pt x="3409" y="1781"/>
                      <a:pt x="3659" y="979"/>
                    </a:cubicBezTo>
                    <a:cubicBezTo>
                      <a:pt x="3659" y="946"/>
                      <a:pt x="3676" y="896"/>
                      <a:pt x="3693" y="846"/>
                    </a:cubicBezTo>
                    <a:cubicBezTo>
                      <a:pt x="3776" y="612"/>
                      <a:pt x="3910" y="277"/>
                      <a:pt x="3676" y="94"/>
                    </a:cubicBezTo>
                    <a:cubicBezTo>
                      <a:pt x="3587" y="27"/>
                      <a:pt x="3462" y="1"/>
                      <a:pt x="33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3849043" y="2638065"/>
                <a:ext cx="162825" cy="126979"/>
              </a:xfrm>
              <a:custGeom>
                <a:avLst/>
                <a:gdLst/>
                <a:ahLst/>
                <a:cxnLst/>
                <a:rect l="l" t="t" r="r" b="b"/>
                <a:pathLst>
                  <a:path w="3911" h="3050" extrusionOk="0">
                    <a:moveTo>
                      <a:pt x="3324" y="0"/>
                    </a:moveTo>
                    <a:cubicBezTo>
                      <a:pt x="3035" y="0"/>
                      <a:pt x="2665" y="109"/>
                      <a:pt x="2340" y="210"/>
                    </a:cubicBezTo>
                    <a:lnTo>
                      <a:pt x="2323" y="210"/>
                    </a:lnTo>
                    <a:cubicBezTo>
                      <a:pt x="853" y="661"/>
                      <a:pt x="235" y="2248"/>
                      <a:pt x="18" y="2916"/>
                    </a:cubicBezTo>
                    <a:cubicBezTo>
                      <a:pt x="1" y="2966"/>
                      <a:pt x="18" y="3017"/>
                      <a:pt x="84" y="3050"/>
                    </a:cubicBezTo>
                    <a:lnTo>
                      <a:pt x="101" y="3050"/>
                    </a:lnTo>
                    <a:cubicBezTo>
                      <a:pt x="151" y="3050"/>
                      <a:pt x="185" y="3017"/>
                      <a:pt x="201" y="3017"/>
                    </a:cubicBezTo>
                    <a:cubicBezTo>
                      <a:pt x="419" y="2382"/>
                      <a:pt x="1003" y="861"/>
                      <a:pt x="2374" y="427"/>
                    </a:cubicBezTo>
                    <a:lnTo>
                      <a:pt x="2407" y="427"/>
                    </a:lnTo>
                    <a:cubicBezTo>
                      <a:pt x="2794" y="298"/>
                      <a:pt x="3098" y="231"/>
                      <a:pt x="3297" y="231"/>
                    </a:cubicBezTo>
                    <a:cubicBezTo>
                      <a:pt x="3407" y="231"/>
                      <a:pt x="3485" y="251"/>
                      <a:pt x="3526" y="293"/>
                    </a:cubicBezTo>
                    <a:cubicBezTo>
                      <a:pt x="3627" y="377"/>
                      <a:pt x="3543" y="611"/>
                      <a:pt x="3493" y="794"/>
                    </a:cubicBezTo>
                    <a:cubicBezTo>
                      <a:pt x="3460" y="844"/>
                      <a:pt x="3443" y="895"/>
                      <a:pt x="3443" y="928"/>
                    </a:cubicBezTo>
                    <a:cubicBezTo>
                      <a:pt x="3209" y="1680"/>
                      <a:pt x="2340" y="2382"/>
                      <a:pt x="1655" y="2616"/>
                    </a:cubicBezTo>
                    <a:cubicBezTo>
                      <a:pt x="1287" y="2699"/>
                      <a:pt x="886" y="2799"/>
                      <a:pt x="519" y="2816"/>
                    </a:cubicBezTo>
                    <a:cubicBezTo>
                      <a:pt x="586" y="2515"/>
                      <a:pt x="903" y="2265"/>
                      <a:pt x="1171" y="2081"/>
                    </a:cubicBezTo>
                    <a:cubicBezTo>
                      <a:pt x="1237" y="2047"/>
                      <a:pt x="1287" y="1981"/>
                      <a:pt x="1354" y="1930"/>
                    </a:cubicBezTo>
                    <a:cubicBezTo>
                      <a:pt x="1705" y="1663"/>
                      <a:pt x="2106" y="1413"/>
                      <a:pt x="2507" y="1179"/>
                    </a:cubicBezTo>
                    <a:cubicBezTo>
                      <a:pt x="2541" y="1145"/>
                      <a:pt x="2574" y="1078"/>
                      <a:pt x="2541" y="1045"/>
                    </a:cubicBezTo>
                    <a:cubicBezTo>
                      <a:pt x="2516" y="1007"/>
                      <a:pt x="2472" y="989"/>
                      <a:pt x="2437" y="989"/>
                    </a:cubicBezTo>
                    <a:cubicBezTo>
                      <a:pt x="2426" y="989"/>
                      <a:pt x="2415" y="991"/>
                      <a:pt x="2407" y="995"/>
                    </a:cubicBezTo>
                    <a:cubicBezTo>
                      <a:pt x="2006" y="1229"/>
                      <a:pt x="1605" y="1479"/>
                      <a:pt x="1237" y="1763"/>
                    </a:cubicBezTo>
                    <a:cubicBezTo>
                      <a:pt x="1171" y="1814"/>
                      <a:pt x="1104" y="1880"/>
                      <a:pt x="1037" y="1914"/>
                    </a:cubicBezTo>
                    <a:cubicBezTo>
                      <a:pt x="703" y="2164"/>
                      <a:pt x="285" y="2482"/>
                      <a:pt x="285" y="2916"/>
                    </a:cubicBezTo>
                    <a:cubicBezTo>
                      <a:pt x="285" y="2966"/>
                      <a:pt x="318" y="2983"/>
                      <a:pt x="335" y="3000"/>
                    </a:cubicBezTo>
                    <a:cubicBezTo>
                      <a:pt x="352" y="3017"/>
                      <a:pt x="402" y="3017"/>
                      <a:pt x="419" y="3017"/>
                    </a:cubicBezTo>
                    <a:cubicBezTo>
                      <a:pt x="853" y="3000"/>
                      <a:pt x="1287" y="2933"/>
                      <a:pt x="1722" y="2816"/>
                    </a:cubicBezTo>
                    <a:cubicBezTo>
                      <a:pt x="2457" y="2549"/>
                      <a:pt x="3393" y="1797"/>
                      <a:pt x="3660" y="978"/>
                    </a:cubicBezTo>
                    <a:cubicBezTo>
                      <a:pt x="3660" y="928"/>
                      <a:pt x="3677" y="878"/>
                      <a:pt x="3693" y="828"/>
                    </a:cubicBezTo>
                    <a:cubicBezTo>
                      <a:pt x="3777" y="627"/>
                      <a:pt x="3911" y="293"/>
                      <a:pt x="3677" y="93"/>
                    </a:cubicBezTo>
                    <a:cubicBezTo>
                      <a:pt x="3589" y="26"/>
                      <a:pt x="3466" y="0"/>
                      <a:pt x="33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>
                <a:off x="3714111" y="2746101"/>
                <a:ext cx="156538" cy="137221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3296" extrusionOk="0">
                    <a:moveTo>
                      <a:pt x="125" y="1"/>
                    </a:moveTo>
                    <a:cubicBezTo>
                      <a:pt x="71" y="1"/>
                      <a:pt x="32" y="44"/>
                      <a:pt x="17" y="87"/>
                    </a:cubicBezTo>
                    <a:cubicBezTo>
                      <a:pt x="0" y="154"/>
                      <a:pt x="34" y="221"/>
                      <a:pt x="101" y="221"/>
                    </a:cubicBezTo>
                    <a:cubicBezTo>
                      <a:pt x="752" y="305"/>
                      <a:pt x="2340" y="622"/>
                      <a:pt x="3025" y="1892"/>
                    </a:cubicBezTo>
                    <a:lnTo>
                      <a:pt x="3041" y="1909"/>
                    </a:lnTo>
                    <a:cubicBezTo>
                      <a:pt x="3342" y="2477"/>
                      <a:pt x="3459" y="2828"/>
                      <a:pt x="3376" y="2995"/>
                    </a:cubicBezTo>
                    <a:cubicBezTo>
                      <a:pt x="3351" y="3061"/>
                      <a:pt x="3267" y="3082"/>
                      <a:pt x="3167" y="3082"/>
                    </a:cubicBezTo>
                    <a:cubicBezTo>
                      <a:pt x="3066" y="3082"/>
                      <a:pt x="2950" y="3061"/>
                      <a:pt x="2858" y="3045"/>
                    </a:cubicBezTo>
                    <a:cubicBezTo>
                      <a:pt x="2824" y="3045"/>
                      <a:pt x="2774" y="3011"/>
                      <a:pt x="2741" y="3011"/>
                    </a:cubicBezTo>
                    <a:cubicBezTo>
                      <a:pt x="1955" y="2928"/>
                      <a:pt x="1103" y="2209"/>
                      <a:pt x="736" y="1574"/>
                    </a:cubicBezTo>
                    <a:cubicBezTo>
                      <a:pt x="569" y="1224"/>
                      <a:pt x="435" y="873"/>
                      <a:pt x="335" y="488"/>
                    </a:cubicBezTo>
                    <a:lnTo>
                      <a:pt x="335" y="488"/>
                    </a:lnTo>
                    <a:cubicBezTo>
                      <a:pt x="619" y="505"/>
                      <a:pt x="919" y="756"/>
                      <a:pt x="1153" y="990"/>
                    </a:cubicBezTo>
                    <a:cubicBezTo>
                      <a:pt x="1203" y="1056"/>
                      <a:pt x="1270" y="1123"/>
                      <a:pt x="1337" y="1157"/>
                    </a:cubicBezTo>
                    <a:cubicBezTo>
                      <a:pt x="1671" y="1457"/>
                      <a:pt x="1989" y="1792"/>
                      <a:pt x="2273" y="2143"/>
                    </a:cubicBezTo>
                    <a:cubicBezTo>
                      <a:pt x="2305" y="2164"/>
                      <a:pt x="2336" y="2185"/>
                      <a:pt x="2368" y="2185"/>
                    </a:cubicBezTo>
                    <a:cubicBezTo>
                      <a:pt x="2386" y="2185"/>
                      <a:pt x="2405" y="2178"/>
                      <a:pt x="2423" y="2159"/>
                    </a:cubicBezTo>
                    <a:cubicBezTo>
                      <a:pt x="2457" y="2126"/>
                      <a:pt x="2490" y="2059"/>
                      <a:pt x="2440" y="2009"/>
                    </a:cubicBezTo>
                    <a:cubicBezTo>
                      <a:pt x="2156" y="1641"/>
                      <a:pt x="1838" y="1307"/>
                      <a:pt x="1488" y="990"/>
                    </a:cubicBezTo>
                    <a:cubicBezTo>
                      <a:pt x="1421" y="956"/>
                      <a:pt x="1354" y="889"/>
                      <a:pt x="1287" y="823"/>
                    </a:cubicBezTo>
                    <a:cubicBezTo>
                      <a:pt x="1032" y="583"/>
                      <a:pt x="683" y="275"/>
                      <a:pt x="312" y="275"/>
                    </a:cubicBezTo>
                    <a:cubicBezTo>
                      <a:pt x="270" y="275"/>
                      <a:pt x="227" y="279"/>
                      <a:pt x="184" y="288"/>
                    </a:cubicBezTo>
                    <a:cubicBezTo>
                      <a:pt x="168" y="288"/>
                      <a:pt x="151" y="305"/>
                      <a:pt x="117" y="321"/>
                    </a:cubicBezTo>
                    <a:cubicBezTo>
                      <a:pt x="101" y="338"/>
                      <a:pt x="101" y="388"/>
                      <a:pt x="101" y="405"/>
                    </a:cubicBezTo>
                    <a:cubicBezTo>
                      <a:pt x="201" y="839"/>
                      <a:pt x="368" y="1257"/>
                      <a:pt x="569" y="1658"/>
                    </a:cubicBezTo>
                    <a:cubicBezTo>
                      <a:pt x="953" y="2343"/>
                      <a:pt x="1855" y="3128"/>
                      <a:pt x="2707" y="3229"/>
                    </a:cubicBezTo>
                    <a:cubicBezTo>
                      <a:pt x="2757" y="3229"/>
                      <a:pt x="2791" y="3245"/>
                      <a:pt x="2841" y="3245"/>
                    </a:cubicBezTo>
                    <a:cubicBezTo>
                      <a:pt x="2941" y="3262"/>
                      <a:pt x="3075" y="3295"/>
                      <a:pt x="3192" y="3295"/>
                    </a:cubicBezTo>
                    <a:cubicBezTo>
                      <a:pt x="3359" y="3295"/>
                      <a:pt x="3509" y="3245"/>
                      <a:pt x="3593" y="3095"/>
                    </a:cubicBezTo>
                    <a:cubicBezTo>
                      <a:pt x="3760" y="2794"/>
                      <a:pt x="3509" y="2293"/>
                      <a:pt x="3259" y="1808"/>
                    </a:cubicBezTo>
                    <a:lnTo>
                      <a:pt x="3242" y="1792"/>
                    </a:lnTo>
                    <a:cubicBezTo>
                      <a:pt x="2741" y="823"/>
                      <a:pt x="1604" y="171"/>
                      <a:pt x="151" y="4"/>
                    </a:cubicBezTo>
                    <a:cubicBezTo>
                      <a:pt x="142" y="2"/>
                      <a:pt x="133" y="1"/>
                      <a:pt x="1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4007663" y="2747184"/>
                <a:ext cx="155872" cy="137512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3303" extrusionOk="0">
                    <a:moveTo>
                      <a:pt x="110" y="1"/>
                    </a:moveTo>
                    <a:cubicBezTo>
                      <a:pt x="64" y="1"/>
                      <a:pt x="34" y="43"/>
                      <a:pt x="34" y="95"/>
                    </a:cubicBezTo>
                    <a:cubicBezTo>
                      <a:pt x="0" y="145"/>
                      <a:pt x="51" y="212"/>
                      <a:pt x="117" y="212"/>
                    </a:cubicBezTo>
                    <a:cubicBezTo>
                      <a:pt x="752" y="295"/>
                      <a:pt x="2373" y="613"/>
                      <a:pt x="3041" y="1883"/>
                    </a:cubicBezTo>
                    <a:lnTo>
                      <a:pt x="3058" y="1933"/>
                    </a:lnTo>
                    <a:cubicBezTo>
                      <a:pt x="3158" y="2133"/>
                      <a:pt x="3509" y="2785"/>
                      <a:pt x="3392" y="3019"/>
                    </a:cubicBezTo>
                    <a:cubicBezTo>
                      <a:pt x="3359" y="3077"/>
                      <a:pt x="3275" y="3098"/>
                      <a:pt x="3177" y="3098"/>
                    </a:cubicBezTo>
                    <a:cubicBezTo>
                      <a:pt x="3079" y="3098"/>
                      <a:pt x="2966" y="3077"/>
                      <a:pt x="2874" y="3052"/>
                    </a:cubicBezTo>
                    <a:cubicBezTo>
                      <a:pt x="2807" y="3052"/>
                      <a:pt x="2757" y="3035"/>
                      <a:pt x="2724" y="3035"/>
                    </a:cubicBezTo>
                    <a:cubicBezTo>
                      <a:pt x="1972" y="2935"/>
                      <a:pt x="1120" y="2200"/>
                      <a:pt x="736" y="1565"/>
                    </a:cubicBezTo>
                    <a:cubicBezTo>
                      <a:pt x="569" y="1214"/>
                      <a:pt x="452" y="863"/>
                      <a:pt x="335" y="479"/>
                    </a:cubicBezTo>
                    <a:lnTo>
                      <a:pt x="335" y="479"/>
                    </a:lnTo>
                    <a:cubicBezTo>
                      <a:pt x="635" y="513"/>
                      <a:pt x="919" y="780"/>
                      <a:pt x="1153" y="980"/>
                    </a:cubicBezTo>
                    <a:cubicBezTo>
                      <a:pt x="1220" y="1047"/>
                      <a:pt x="1287" y="1114"/>
                      <a:pt x="1337" y="1147"/>
                    </a:cubicBezTo>
                    <a:cubicBezTo>
                      <a:pt x="1671" y="1465"/>
                      <a:pt x="1989" y="1799"/>
                      <a:pt x="2290" y="2150"/>
                    </a:cubicBezTo>
                    <a:cubicBezTo>
                      <a:pt x="2311" y="2182"/>
                      <a:pt x="2347" y="2201"/>
                      <a:pt x="2378" y="2201"/>
                    </a:cubicBezTo>
                    <a:cubicBezTo>
                      <a:pt x="2395" y="2201"/>
                      <a:pt x="2411" y="2195"/>
                      <a:pt x="2423" y="2183"/>
                    </a:cubicBezTo>
                    <a:cubicBezTo>
                      <a:pt x="2473" y="2133"/>
                      <a:pt x="2490" y="2066"/>
                      <a:pt x="2457" y="2033"/>
                    </a:cubicBezTo>
                    <a:cubicBezTo>
                      <a:pt x="2156" y="1682"/>
                      <a:pt x="1838" y="1315"/>
                      <a:pt x="1488" y="1014"/>
                    </a:cubicBezTo>
                    <a:cubicBezTo>
                      <a:pt x="1421" y="964"/>
                      <a:pt x="1371" y="897"/>
                      <a:pt x="1304" y="847"/>
                    </a:cubicBezTo>
                    <a:cubicBezTo>
                      <a:pt x="1035" y="578"/>
                      <a:pt x="699" y="282"/>
                      <a:pt x="333" y="282"/>
                    </a:cubicBezTo>
                    <a:cubicBezTo>
                      <a:pt x="289" y="282"/>
                      <a:pt x="245" y="286"/>
                      <a:pt x="201" y="295"/>
                    </a:cubicBezTo>
                    <a:cubicBezTo>
                      <a:pt x="184" y="295"/>
                      <a:pt x="151" y="312"/>
                      <a:pt x="134" y="345"/>
                    </a:cubicBezTo>
                    <a:cubicBezTo>
                      <a:pt x="117" y="362"/>
                      <a:pt x="117" y="396"/>
                      <a:pt x="117" y="429"/>
                    </a:cubicBezTo>
                    <a:cubicBezTo>
                      <a:pt x="218" y="863"/>
                      <a:pt x="385" y="1281"/>
                      <a:pt x="569" y="1682"/>
                    </a:cubicBezTo>
                    <a:cubicBezTo>
                      <a:pt x="970" y="2367"/>
                      <a:pt x="1872" y="3136"/>
                      <a:pt x="2724" y="3236"/>
                    </a:cubicBezTo>
                    <a:cubicBezTo>
                      <a:pt x="2774" y="3236"/>
                      <a:pt x="2807" y="3269"/>
                      <a:pt x="2858" y="3269"/>
                    </a:cubicBezTo>
                    <a:cubicBezTo>
                      <a:pt x="2958" y="3286"/>
                      <a:pt x="3058" y="3303"/>
                      <a:pt x="3192" y="3303"/>
                    </a:cubicBezTo>
                    <a:cubicBezTo>
                      <a:pt x="3359" y="3303"/>
                      <a:pt x="3526" y="3269"/>
                      <a:pt x="3593" y="3102"/>
                    </a:cubicBezTo>
                    <a:cubicBezTo>
                      <a:pt x="3743" y="2802"/>
                      <a:pt x="3509" y="2284"/>
                      <a:pt x="3259" y="1816"/>
                    </a:cubicBezTo>
                    <a:lnTo>
                      <a:pt x="3242" y="1782"/>
                    </a:lnTo>
                    <a:cubicBezTo>
                      <a:pt x="2741" y="813"/>
                      <a:pt x="1621" y="178"/>
                      <a:pt x="151" y="11"/>
                    </a:cubicBezTo>
                    <a:cubicBezTo>
                      <a:pt x="136" y="4"/>
                      <a:pt x="122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0" name="Google Shape;400;p13"/>
          <p:cNvSpPr/>
          <p:nvPr/>
        </p:nvSpPr>
        <p:spPr>
          <a:xfrm>
            <a:off x="-202400" y="476965"/>
            <a:ext cx="3914927" cy="961980"/>
          </a:xfrm>
          <a:custGeom>
            <a:avLst/>
            <a:gdLst/>
            <a:ahLst/>
            <a:cxnLst/>
            <a:rect l="l" t="t" r="r" b="b"/>
            <a:pathLst>
              <a:path w="18065" h="6538" extrusionOk="0">
                <a:moveTo>
                  <a:pt x="3547" y="0"/>
                </a:moveTo>
                <a:cubicBezTo>
                  <a:pt x="3441" y="0"/>
                  <a:pt x="3364" y="64"/>
                  <a:pt x="3064" y="152"/>
                </a:cubicBezTo>
                <a:cubicBezTo>
                  <a:pt x="2825" y="225"/>
                  <a:pt x="2582" y="251"/>
                  <a:pt x="2346" y="251"/>
                </a:cubicBezTo>
                <a:cubicBezTo>
                  <a:pt x="2058" y="251"/>
                  <a:pt x="1779" y="212"/>
                  <a:pt x="1524" y="168"/>
                </a:cubicBezTo>
                <a:cubicBezTo>
                  <a:pt x="1469" y="157"/>
                  <a:pt x="1421" y="152"/>
                  <a:pt x="1379" y="152"/>
                </a:cubicBezTo>
                <a:cubicBezTo>
                  <a:pt x="1136" y="152"/>
                  <a:pt x="1092" y="311"/>
                  <a:pt x="958" y="311"/>
                </a:cubicBezTo>
                <a:cubicBezTo>
                  <a:pt x="914" y="311"/>
                  <a:pt x="860" y="294"/>
                  <a:pt x="786" y="248"/>
                </a:cubicBezTo>
                <a:cubicBezTo>
                  <a:pt x="679" y="184"/>
                  <a:pt x="556" y="163"/>
                  <a:pt x="440" y="163"/>
                </a:cubicBezTo>
                <a:cubicBezTo>
                  <a:pt x="207" y="163"/>
                  <a:pt x="0" y="248"/>
                  <a:pt x="0" y="248"/>
                </a:cubicBezTo>
                <a:lnTo>
                  <a:pt x="0" y="6537"/>
                </a:lnTo>
                <a:cubicBezTo>
                  <a:pt x="0" y="6537"/>
                  <a:pt x="1861" y="6281"/>
                  <a:pt x="2487" y="6056"/>
                </a:cubicBezTo>
                <a:cubicBezTo>
                  <a:pt x="2879" y="5922"/>
                  <a:pt x="3185" y="5874"/>
                  <a:pt x="3656" y="5874"/>
                </a:cubicBezTo>
                <a:cubicBezTo>
                  <a:pt x="3918" y="5874"/>
                  <a:pt x="4230" y="5889"/>
                  <a:pt x="4637" y="5912"/>
                </a:cubicBezTo>
                <a:cubicBezTo>
                  <a:pt x="4825" y="5922"/>
                  <a:pt x="4973" y="5928"/>
                  <a:pt x="5096" y="5928"/>
                </a:cubicBezTo>
                <a:cubicBezTo>
                  <a:pt x="5712" y="5928"/>
                  <a:pt x="5670" y="5792"/>
                  <a:pt x="6835" y="5511"/>
                </a:cubicBezTo>
                <a:cubicBezTo>
                  <a:pt x="7532" y="5342"/>
                  <a:pt x="7930" y="5294"/>
                  <a:pt x="8270" y="5294"/>
                </a:cubicBezTo>
                <a:cubicBezTo>
                  <a:pt x="8611" y="5294"/>
                  <a:pt x="8896" y="5342"/>
                  <a:pt x="9369" y="5366"/>
                </a:cubicBezTo>
                <a:cubicBezTo>
                  <a:pt x="9878" y="5411"/>
                  <a:pt x="10212" y="5470"/>
                  <a:pt x="10616" y="5470"/>
                </a:cubicBezTo>
                <a:cubicBezTo>
                  <a:pt x="10939" y="5470"/>
                  <a:pt x="11305" y="5432"/>
                  <a:pt x="11840" y="5318"/>
                </a:cubicBezTo>
                <a:cubicBezTo>
                  <a:pt x="12545" y="5149"/>
                  <a:pt x="12975" y="5079"/>
                  <a:pt x="13358" y="5079"/>
                </a:cubicBezTo>
                <a:cubicBezTo>
                  <a:pt x="13629" y="5079"/>
                  <a:pt x="13877" y="5114"/>
                  <a:pt x="14182" y="5174"/>
                </a:cubicBezTo>
                <a:cubicBezTo>
                  <a:pt x="14354" y="5207"/>
                  <a:pt x="14508" y="5222"/>
                  <a:pt x="14650" y="5222"/>
                </a:cubicBezTo>
                <a:cubicBezTo>
                  <a:pt x="15119" y="5222"/>
                  <a:pt x="15464" y="5065"/>
                  <a:pt x="15931" y="4917"/>
                </a:cubicBezTo>
                <a:cubicBezTo>
                  <a:pt x="16525" y="4708"/>
                  <a:pt x="18065" y="4564"/>
                  <a:pt x="18065" y="4564"/>
                </a:cubicBezTo>
                <a:lnTo>
                  <a:pt x="18065" y="1403"/>
                </a:lnTo>
                <a:cubicBezTo>
                  <a:pt x="18045" y="1428"/>
                  <a:pt x="17991" y="1438"/>
                  <a:pt x="17911" y="1438"/>
                </a:cubicBezTo>
                <a:cubicBezTo>
                  <a:pt x="17606" y="1438"/>
                  <a:pt x="16927" y="1297"/>
                  <a:pt x="16314" y="1297"/>
                </a:cubicBezTo>
                <a:cubicBezTo>
                  <a:pt x="16043" y="1297"/>
                  <a:pt x="15786" y="1325"/>
                  <a:pt x="15578" y="1403"/>
                </a:cubicBezTo>
                <a:cubicBezTo>
                  <a:pt x="15449" y="1453"/>
                  <a:pt x="15300" y="1473"/>
                  <a:pt x="15138" y="1473"/>
                </a:cubicBezTo>
                <a:cubicBezTo>
                  <a:pt x="14372" y="1473"/>
                  <a:pt x="13304" y="1020"/>
                  <a:pt x="12490" y="1020"/>
                </a:cubicBezTo>
                <a:cubicBezTo>
                  <a:pt x="12410" y="1020"/>
                  <a:pt x="12332" y="1025"/>
                  <a:pt x="12257" y="1034"/>
                </a:cubicBezTo>
                <a:cubicBezTo>
                  <a:pt x="11851" y="1093"/>
                  <a:pt x="11587" y="1117"/>
                  <a:pt x="11351" y="1117"/>
                </a:cubicBezTo>
                <a:cubicBezTo>
                  <a:pt x="11001" y="1117"/>
                  <a:pt x="10712" y="1063"/>
                  <a:pt x="10107" y="986"/>
                </a:cubicBezTo>
                <a:cubicBezTo>
                  <a:pt x="9113" y="842"/>
                  <a:pt x="8712" y="585"/>
                  <a:pt x="8102" y="585"/>
                </a:cubicBezTo>
                <a:cubicBezTo>
                  <a:pt x="7508" y="585"/>
                  <a:pt x="6562" y="714"/>
                  <a:pt x="5952" y="714"/>
                </a:cubicBezTo>
                <a:cubicBezTo>
                  <a:pt x="5359" y="714"/>
                  <a:pt x="4621" y="393"/>
                  <a:pt x="4011" y="152"/>
                </a:cubicBezTo>
                <a:cubicBezTo>
                  <a:pt x="3743" y="43"/>
                  <a:pt x="3635" y="0"/>
                  <a:pt x="35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13"/>
          <p:cNvSpPr/>
          <p:nvPr/>
        </p:nvSpPr>
        <p:spPr>
          <a:xfrm>
            <a:off x="-290597" y="477725"/>
            <a:ext cx="4022133" cy="948500"/>
          </a:xfrm>
          <a:custGeom>
            <a:avLst/>
            <a:gdLst/>
            <a:ahLst/>
            <a:cxnLst/>
            <a:rect l="l" t="t" r="r" b="b"/>
            <a:pathLst>
              <a:path w="120664" h="28455" extrusionOk="0">
                <a:moveTo>
                  <a:pt x="2346" y="27138"/>
                </a:moveTo>
                <a:cubicBezTo>
                  <a:pt x="5295" y="30121"/>
                  <a:pt x="14347" y="27136"/>
                  <a:pt x="17981" y="26889"/>
                </a:cubicBezTo>
                <a:cubicBezTo>
                  <a:pt x="21616" y="26642"/>
                  <a:pt x="20999" y="25757"/>
                  <a:pt x="24153" y="25654"/>
                </a:cubicBezTo>
                <a:cubicBezTo>
                  <a:pt x="27307" y="25551"/>
                  <a:pt x="32964" y="26546"/>
                  <a:pt x="36907" y="26272"/>
                </a:cubicBezTo>
                <a:cubicBezTo>
                  <a:pt x="40850" y="25998"/>
                  <a:pt x="44107" y="24523"/>
                  <a:pt x="47810" y="24009"/>
                </a:cubicBezTo>
                <a:cubicBezTo>
                  <a:pt x="51513" y="23495"/>
                  <a:pt x="54701" y="23152"/>
                  <a:pt x="59124" y="23186"/>
                </a:cubicBezTo>
                <a:cubicBezTo>
                  <a:pt x="63547" y="23220"/>
                  <a:pt x="69890" y="24283"/>
                  <a:pt x="74347" y="24214"/>
                </a:cubicBezTo>
                <a:cubicBezTo>
                  <a:pt x="78804" y="24145"/>
                  <a:pt x="82781" y="23014"/>
                  <a:pt x="85867" y="22774"/>
                </a:cubicBezTo>
                <a:cubicBezTo>
                  <a:pt x="88953" y="22534"/>
                  <a:pt x="90461" y="22705"/>
                  <a:pt x="92861" y="22774"/>
                </a:cubicBezTo>
                <a:cubicBezTo>
                  <a:pt x="95261" y="22843"/>
                  <a:pt x="97319" y="23316"/>
                  <a:pt x="100267" y="23186"/>
                </a:cubicBezTo>
                <a:cubicBezTo>
                  <a:pt x="103216" y="23056"/>
                  <a:pt x="107364" y="22365"/>
                  <a:pt x="110552" y="21995"/>
                </a:cubicBezTo>
                <a:cubicBezTo>
                  <a:pt x="113740" y="21625"/>
                  <a:pt x="117786" y="21797"/>
                  <a:pt x="119397" y="20967"/>
                </a:cubicBezTo>
                <a:cubicBezTo>
                  <a:pt x="121009" y="20137"/>
                  <a:pt x="120187" y="18359"/>
                  <a:pt x="120221" y="17014"/>
                </a:cubicBezTo>
                <a:cubicBezTo>
                  <a:pt x="120256" y="15670"/>
                  <a:pt x="119536" y="14504"/>
                  <a:pt x="119604" y="12900"/>
                </a:cubicBezTo>
                <a:cubicBezTo>
                  <a:pt x="119673" y="11296"/>
                  <a:pt x="120872" y="8419"/>
                  <a:pt x="120632" y="7390"/>
                </a:cubicBezTo>
                <a:cubicBezTo>
                  <a:pt x="120392" y="6362"/>
                  <a:pt x="120255" y="6976"/>
                  <a:pt x="118164" y="6729"/>
                </a:cubicBezTo>
                <a:cubicBezTo>
                  <a:pt x="116073" y="6482"/>
                  <a:pt x="110895" y="6009"/>
                  <a:pt x="108084" y="5906"/>
                </a:cubicBezTo>
                <a:cubicBezTo>
                  <a:pt x="105273" y="5803"/>
                  <a:pt x="104622" y="6352"/>
                  <a:pt x="101296" y="6112"/>
                </a:cubicBezTo>
                <a:cubicBezTo>
                  <a:pt x="97970" y="5872"/>
                  <a:pt x="92862" y="4638"/>
                  <a:pt x="88130" y="4466"/>
                </a:cubicBezTo>
                <a:cubicBezTo>
                  <a:pt x="83399" y="4295"/>
                  <a:pt x="77810" y="5357"/>
                  <a:pt x="72907" y="5083"/>
                </a:cubicBezTo>
                <a:cubicBezTo>
                  <a:pt x="68004" y="4809"/>
                  <a:pt x="63753" y="3197"/>
                  <a:pt x="58713" y="2820"/>
                </a:cubicBezTo>
                <a:cubicBezTo>
                  <a:pt x="53673" y="2443"/>
                  <a:pt x="46644" y="2923"/>
                  <a:pt x="42667" y="2820"/>
                </a:cubicBezTo>
                <a:cubicBezTo>
                  <a:pt x="38690" y="2717"/>
                  <a:pt x="37422" y="2649"/>
                  <a:pt x="34850" y="2203"/>
                </a:cubicBezTo>
                <a:cubicBezTo>
                  <a:pt x="32279" y="1757"/>
                  <a:pt x="29364" y="455"/>
                  <a:pt x="27238" y="146"/>
                </a:cubicBezTo>
                <a:cubicBezTo>
                  <a:pt x="25112" y="-162"/>
                  <a:pt x="24085" y="71"/>
                  <a:pt x="22096" y="352"/>
                </a:cubicBezTo>
                <a:cubicBezTo>
                  <a:pt x="20107" y="634"/>
                  <a:pt x="17363" y="1828"/>
                  <a:pt x="15306" y="1835"/>
                </a:cubicBezTo>
                <a:cubicBezTo>
                  <a:pt x="13249" y="1842"/>
                  <a:pt x="11542" y="326"/>
                  <a:pt x="9752" y="395"/>
                </a:cubicBezTo>
                <a:cubicBezTo>
                  <a:pt x="7962" y="464"/>
                  <a:pt x="6143" y="814"/>
                  <a:pt x="4566" y="2247"/>
                </a:cubicBezTo>
                <a:cubicBezTo>
                  <a:pt x="2989" y="3680"/>
                  <a:pt x="660" y="4844"/>
                  <a:pt x="290" y="8992"/>
                </a:cubicBezTo>
                <a:cubicBezTo>
                  <a:pt x="-80" y="13141"/>
                  <a:pt x="-602" y="24155"/>
                  <a:pt x="2346" y="27138"/>
                </a:cubicBezTo>
                <a:close/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402" name="Google Shape;40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7000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332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87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243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391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831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686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293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05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760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97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1223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7521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7209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690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5856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99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06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091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25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9326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346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398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9694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322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49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72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3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4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48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37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35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58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36.jp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9.jpg"/><Relationship Id="rId7" Type="http://schemas.openxmlformats.org/officeDocument/2006/relationships/image" Target="../media/image62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6.xml"/><Relationship Id="rId18" Type="http://schemas.openxmlformats.org/officeDocument/2006/relationships/image" Target="../media/image24.png"/><Relationship Id="rId3" Type="http://schemas.openxmlformats.org/officeDocument/2006/relationships/image" Target="../media/image14.jpeg"/><Relationship Id="rId7" Type="http://schemas.openxmlformats.org/officeDocument/2006/relationships/slide" Target="slide4.xml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" Type="http://schemas.openxmlformats.org/officeDocument/2006/relationships/image" Target="../media/image13.jpg"/><Relationship Id="rId16" Type="http://schemas.openxmlformats.org/officeDocument/2006/relationships/slide" Target="slide7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10" Type="http://schemas.openxmlformats.org/officeDocument/2006/relationships/slide" Target="slide5.xml"/><Relationship Id="rId19" Type="http://schemas.openxmlformats.org/officeDocument/2006/relationships/image" Target="../media/image25.gif"/><Relationship Id="rId4" Type="http://schemas.openxmlformats.org/officeDocument/2006/relationships/slide" Target="slide3.xml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31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30.gif"/><Relationship Id="rId5" Type="http://schemas.openxmlformats.org/officeDocument/2006/relationships/image" Target="../media/image27.gif"/><Relationship Id="rId15" Type="http://schemas.openxmlformats.org/officeDocument/2006/relationships/image" Target="../media/image34.gif"/><Relationship Id="rId10" Type="http://schemas.openxmlformats.org/officeDocument/2006/relationships/image" Target="../media/image29.gif"/><Relationship Id="rId4" Type="http://schemas.openxmlformats.org/officeDocument/2006/relationships/image" Target="../media/image26.PNG"/><Relationship Id="rId9" Type="http://schemas.openxmlformats.org/officeDocument/2006/relationships/slide" Target="slide2.xml"/><Relationship Id="rId14" Type="http://schemas.openxmlformats.org/officeDocument/2006/relationships/image" Target="../media/image3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31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0.gif"/><Relationship Id="rId5" Type="http://schemas.openxmlformats.org/officeDocument/2006/relationships/image" Target="../media/image27.gif"/><Relationship Id="rId15" Type="http://schemas.openxmlformats.org/officeDocument/2006/relationships/image" Target="../media/image34.gif"/><Relationship Id="rId10" Type="http://schemas.openxmlformats.org/officeDocument/2006/relationships/image" Target="../media/image29.gif"/><Relationship Id="rId4" Type="http://schemas.openxmlformats.org/officeDocument/2006/relationships/image" Target="../media/image26.PNG"/><Relationship Id="rId9" Type="http://schemas.openxmlformats.org/officeDocument/2006/relationships/slide" Target="slide2.xml"/><Relationship Id="rId14" Type="http://schemas.openxmlformats.org/officeDocument/2006/relationships/image" Target="../media/image3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31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30.gif"/><Relationship Id="rId5" Type="http://schemas.openxmlformats.org/officeDocument/2006/relationships/image" Target="../media/image27.gif"/><Relationship Id="rId15" Type="http://schemas.openxmlformats.org/officeDocument/2006/relationships/image" Target="../media/image34.gif"/><Relationship Id="rId10" Type="http://schemas.openxmlformats.org/officeDocument/2006/relationships/image" Target="../media/image29.gif"/><Relationship Id="rId4" Type="http://schemas.openxmlformats.org/officeDocument/2006/relationships/image" Target="../media/image26.PNG"/><Relationship Id="rId9" Type="http://schemas.openxmlformats.org/officeDocument/2006/relationships/slide" Target="slide2.xml"/><Relationship Id="rId14" Type="http://schemas.openxmlformats.org/officeDocument/2006/relationships/image" Target="../media/image3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3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30.gif"/><Relationship Id="rId5" Type="http://schemas.openxmlformats.org/officeDocument/2006/relationships/image" Target="../media/image27.gif"/><Relationship Id="rId15" Type="http://schemas.openxmlformats.org/officeDocument/2006/relationships/image" Target="../media/image34.gif"/><Relationship Id="rId10" Type="http://schemas.openxmlformats.org/officeDocument/2006/relationships/image" Target="../media/image29.gif"/><Relationship Id="rId4" Type="http://schemas.openxmlformats.org/officeDocument/2006/relationships/image" Target="../media/image26.PNG"/><Relationship Id="rId9" Type="http://schemas.openxmlformats.org/officeDocument/2006/relationships/slide" Target="slide2.xml"/><Relationship Id="rId14" Type="http://schemas.openxmlformats.org/officeDocument/2006/relationships/image" Target="../media/image3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3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30.gif"/><Relationship Id="rId5" Type="http://schemas.openxmlformats.org/officeDocument/2006/relationships/image" Target="../media/image27.gif"/><Relationship Id="rId15" Type="http://schemas.openxmlformats.org/officeDocument/2006/relationships/image" Target="../media/image34.gif"/><Relationship Id="rId10" Type="http://schemas.openxmlformats.org/officeDocument/2006/relationships/image" Target="../media/image29.gif"/><Relationship Id="rId4" Type="http://schemas.openxmlformats.org/officeDocument/2006/relationships/image" Target="../media/image26.PNG"/><Relationship Id="rId9" Type="http://schemas.openxmlformats.org/officeDocument/2006/relationships/slide" Target="slide2.xml"/><Relationship Id="rId14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8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874003" y="310695"/>
            <a:ext cx="1964308" cy="212253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713297" y="1588168"/>
            <a:ext cx="8721023" cy="372551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905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59740" y="-867555"/>
            <a:ext cx="3745082" cy="36157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84820" y="4125345"/>
            <a:ext cx="4504699" cy="42589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35638" y="-1071620"/>
            <a:ext cx="3715321" cy="33437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614868" y="3861447"/>
            <a:ext cx="3304144" cy="348137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086092" y="2578775"/>
            <a:ext cx="7788811" cy="1546570"/>
            <a:chOff x="0" y="-76200"/>
            <a:chExt cx="15577621" cy="3093140"/>
          </a:xfrm>
        </p:grpSpPr>
        <p:sp>
          <p:nvSpPr>
            <p:cNvPr id="7" name="TextBox 7"/>
            <p:cNvSpPr txBox="1"/>
            <p:nvPr/>
          </p:nvSpPr>
          <p:spPr>
            <a:xfrm>
              <a:off x="13612" y="1262228"/>
              <a:ext cx="15564009" cy="1754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324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32478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gmar One"/>
                </a:rPr>
                <a:t>MĨ THUẬT 7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5564009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800"/>
                </a:lnSpc>
              </a:pPr>
              <a:r>
                <a:rPr lang="en-US" sz="2800" spc="80" dirty="0">
                  <a:solidFill>
                    <a:srgbClr val="32478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ublic Sans Bold"/>
                </a:rPr>
                <a:t>TRƯỜNG THCS ĐÔNG THẠNH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7844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513762" y="2499594"/>
            <a:ext cx="5992438" cy="2358784"/>
          </a:xfrm>
          <a:prstGeom prst="rect">
            <a:avLst/>
          </a:prstGeom>
          <a:solidFill>
            <a:srgbClr val="FBBE25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45779" y="809040"/>
            <a:ext cx="5542223" cy="5239921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16560" y="1726621"/>
            <a:ext cx="3760272" cy="3760257"/>
            <a:chOff x="0" y="0"/>
            <a:chExt cx="6350000" cy="6349975"/>
          </a:xfrm>
          <a:blipFill>
            <a:blip r:embed="rId4"/>
            <a:stretch>
              <a:fillRect/>
            </a:stretch>
          </a:blip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4" name="TextBox 13"/>
          <p:cNvSpPr txBox="1"/>
          <p:nvPr/>
        </p:nvSpPr>
        <p:spPr>
          <a:xfrm>
            <a:off x="6728076" y="653970"/>
            <a:ext cx="859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5784332" y="2648951"/>
            <a:ext cx="5530214" cy="1936173"/>
          </a:xfrm>
          <a:prstGeom prst="wedgeRoundRectCallout">
            <a:avLst>
              <a:gd name="adj1" fmla="val -25500"/>
              <a:gd name="adj2" fmla="val -113172"/>
              <a:gd name="adj3" fmla="val 16667"/>
            </a:avLst>
          </a:prstGeom>
          <a:solidFill>
            <a:srgbClr val="FFC000">
              <a:lumMod val="75000"/>
            </a:srgbClr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 CHAO ĐÈN TRONG TRANG TRÍ </a:t>
            </a: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KIẾN TRÚC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99888" y="653969"/>
            <a:ext cx="48235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HĐ 1.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Khám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phá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7" name="Hộp Văn bản 4"/>
          <p:cNvSpPr txBox="1">
            <a:spLocks/>
          </p:cNvSpPr>
          <p:nvPr/>
        </p:nvSpPr>
        <p:spPr>
          <a:xfrm>
            <a:off x="3399133" y="5402630"/>
            <a:ext cx="9825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i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i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i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600" b="1" i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i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i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i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i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b="1" i="1" dirty="0">
              <a:solidFill>
                <a:srgbClr val="000099"/>
              </a:solidFill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43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ao đè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7075" y="27082"/>
            <a:ext cx="9786579" cy="6830918"/>
          </a:xfrm>
        </p:spPr>
      </p:pic>
    </p:spTree>
    <p:extLst>
      <p:ext uri="{BB962C8B-B14F-4D97-AF65-F5344CB8AC3E}">
        <p14:creationId xmlns:p14="http://schemas.microsoft.com/office/powerpoint/2010/main" val="7817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3878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/>
          <p:cNvSpPr txBox="1"/>
          <p:nvPr/>
        </p:nvSpPr>
        <p:spPr>
          <a:xfrm>
            <a:off x="303537" y="1390876"/>
            <a:ext cx="6180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- 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Chao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?</a:t>
            </a:r>
            <a:endParaRPr lang="vi-VN" sz="3200" u="none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505" y="3945421"/>
            <a:ext cx="2750742" cy="27507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914" y="1216467"/>
            <a:ext cx="2193159" cy="24363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9853" y="400692"/>
            <a:ext cx="688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1.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1562347" y="311592"/>
            <a:ext cx="7435388" cy="612320"/>
          </a:xfrm>
          <a:prstGeom prst="wedgeRoundRectCallout">
            <a:avLst>
              <a:gd name="adj1" fmla="val -55320"/>
              <a:gd name="adj2" fmla="val 18381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2800" b="1" dirty="0" err="1">
                <a:solidFill>
                  <a:schemeClr val="bg1"/>
                </a:solidFill>
              </a:rPr>
              <a:t>Khám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phá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chao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đèn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trong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trang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trí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kiến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trúc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"/>
          <a:stretch/>
        </p:blipFill>
        <p:spPr>
          <a:xfrm>
            <a:off x="6483811" y="3961005"/>
            <a:ext cx="2513924" cy="2749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0" y="1235218"/>
            <a:ext cx="2436398" cy="2436398"/>
          </a:xfrm>
          <a:prstGeom prst="rect">
            <a:avLst/>
          </a:prstGeom>
        </p:spPr>
      </p:pic>
      <p:sp>
        <p:nvSpPr>
          <p:cNvPr id="19" name="Hộp Văn bản 17"/>
          <p:cNvSpPr txBox="1"/>
          <p:nvPr/>
        </p:nvSpPr>
        <p:spPr>
          <a:xfrm>
            <a:off x="479122" y="3108836"/>
            <a:ext cx="58291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- 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hao đèn là bộ phận úp trên bóng đèn nhằm bảo vệ và tăng lượng ánh sáng cho bóng đèn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</a:t>
            </a:r>
            <a:r>
              <a:rPr lang="vi-VN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một trong những công cụ quan trọng làm tăng vẻ đẹp thẩm mỹ của không gian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vi-VN" sz="2800" u="none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1789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90" y="1885625"/>
            <a:ext cx="2595294" cy="259529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98" y="4524516"/>
            <a:ext cx="2619736" cy="2145792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785" y="1753721"/>
            <a:ext cx="4222752" cy="4222752"/>
          </a:xfrm>
          <a:prstGeom prst="rect">
            <a:avLst/>
          </a:prstGeom>
        </p:spPr>
      </p:pic>
      <p:sp>
        <p:nvSpPr>
          <p:cNvPr id="5" name="Hộp chú thích: Đường Cong 4"/>
          <p:cNvSpPr/>
          <p:nvPr/>
        </p:nvSpPr>
        <p:spPr>
          <a:xfrm flipH="1">
            <a:off x="4471806" y="5814726"/>
            <a:ext cx="2718265" cy="537948"/>
          </a:xfrm>
          <a:prstGeom prst="borderCallout2">
            <a:avLst>
              <a:gd name="adj1" fmla="val 45177"/>
              <a:gd name="adj2" fmla="val 103449"/>
              <a:gd name="adj3" fmla="val 47210"/>
              <a:gd name="adj4" fmla="val 112520"/>
              <a:gd name="adj5" fmla="val 45569"/>
              <a:gd name="adj6" fmla="val 187964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2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ộp chú thích: Đường Cong 8"/>
          <p:cNvSpPr/>
          <p:nvPr/>
        </p:nvSpPr>
        <p:spPr>
          <a:xfrm flipH="1">
            <a:off x="4447369" y="3481090"/>
            <a:ext cx="2280686" cy="564795"/>
          </a:xfrm>
          <a:prstGeom prst="borderCallout2">
            <a:avLst>
              <a:gd name="adj1" fmla="val 51927"/>
              <a:gd name="adj2" fmla="val 101024"/>
              <a:gd name="adj3" fmla="val 54001"/>
              <a:gd name="adj4" fmla="val 116502"/>
              <a:gd name="adj5" fmla="val 52459"/>
              <a:gd name="adj6" fmla="val 164225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sz="36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ộp chú thích: Đường Cong 10"/>
          <p:cNvSpPr/>
          <p:nvPr/>
        </p:nvSpPr>
        <p:spPr>
          <a:xfrm flipH="1">
            <a:off x="4447372" y="2727433"/>
            <a:ext cx="2280685" cy="56115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6475"/>
              <a:gd name="adj6" fmla="val -172173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hang </a:t>
            </a:r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ộp chú thích: Đường Cong 11"/>
          <p:cNvSpPr/>
          <p:nvPr/>
        </p:nvSpPr>
        <p:spPr>
          <a:xfrm flipH="1">
            <a:off x="4471809" y="5056612"/>
            <a:ext cx="2256246" cy="52696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48494"/>
              <a:gd name="adj6" fmla="val -60842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ộp chú thích: Đường Cong 12"/>
          <p:cNvSpPr/>
          <p:nvPr/>
        </p:nvSpPr>
        <p:spPr>
          <a:xfrm flipH="1">
            <a:off x="4447369" y="1933805"/>
            <a:ext cx="2280686" cy="56661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7327"/>
              <a:gd name="adj6" fmla="val -111942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vi-VN" sz="360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ộp chú thích: Đường Cong 16"/>
          <p:cNvSpPr/>
          <p:nvPr/>
        </p:nvSpPr>
        <p:spPr>
          <a:xfrm flipH="1">
            <a:off x="4471810" y="4247763"/>
            <a:ext cx="2256245" cy="577702"/>
          </a:xfrm>
          <a:prstGeom prst="borderCallout2">
            <a:avLst>
              <a:gd name="adj1" fmla="val 18750"/>
              <a:gd name="adj2" fmla="val -8333"/>
              <a:gd name="adj3" fmla="val 53452"/>
              <a:gd name="adj4" fmla="val -105192"/>
              <a:gd name="adj5" fmla="val 94279"/>
              <a:gd name="adj6" fmla="val -176468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/>
          <p:cNvSpPr txBox="1"/>
          <p:nvPr/>
        </p:nvSpPr>
        <p:spPr>
          <a:xfrm>
            <a:off x="0" y="1023202"/>
            <a:ext cx="9557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en-US" sz="28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- Chao </a:t>
            </a:r>
            <a:r>
              <a:rPr lang="en-US" sz="28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đèn</a:t>
            </a:r>
            <a:r>
              <a:rPr lang="en-US" sz="28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được</a:t>
            </a:r>
            <a:r>
              <a:rPr lang="en-US" sz="28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kết</a:t>
            </a:r>
            <a:r>
              <a:rPr lang="en-US" sz="28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hợp</a:t>
            </a:r>
            <a:r>
              <a:rPr lang="en-US" sz="28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từ</a:t>
            </a:r>
            <a:r>
              <a:rPr lang="en-US" sz="28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những</a:t>
            </a:r>
            <a:r>
              <a:rPr lang="en-US" sz="28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dạng</a:t>
            </a:r>
            <a:r>
              <a:rPr lang="en-US" sz="28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hình</a:t>
            </a:r>
            <a:r>
              <a:rPr lang="en-US" sz="28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khối</a:t>
            </a:r>
            <a:r>
              <a:rPr lang="en-US" sz="28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cơ</a:t>
            </a:r>
            <a:r>
              <a:rPr lang="en-US" sz="28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bản</a:t>
            </a:r>
            <a:r>
              <a:rPr lang="en-US" sz="28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nào</a:t>
            </a:r>
            <a:r>
              <a:rPr lang="en-US" sz="28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?</a:t>
            </a:r>
            <a:endParaRPr lang="vi-VN" sz="2800" u="none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9853" y="400692"/>
            <a:ext cx="688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1.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1562347" y="311592"/>
            <a:ext cx="7435388" cy="612320"/>
          </a:xfrm>
          <a:prstGeom prst="wedgeRoundRectCallout">
            <a:avLst>
              <a:gd name="adj1" fmla="val -55320"/>
              <a:gd name="adj2" fmla="val 18381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2800" b="1" dirty="0" err="1">
                <a:solidFill>
                  <a:schemeClr val="bg1"/>
                </a:solidFill>
              </a:rPr>
              <a:t>Khám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phá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chao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đèn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trong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trang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trí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kiến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trúc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46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  <p:bldP spid="12" grpId="0" animBg="1"/>
      <p:bldP spid="13" grpId="0" animBg="1"/>
      <p:bldP spid="17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/>
          <p:cNvSpPr txBox="1"/>
          <p:nvPr/>
        </p:nvSpPr>
        <p:spPr>
          <a:xfrm>
            <a:off x="990252" y="1048647"/>
            <a:ext cx="7945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en-US" sz="32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?</a:t>
            </a:r>
            <a:endParaRPr lang="vi-VN" sz="3200" u="none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695" y="2056528"/>
            <a:ext cx="1501268" cy="22506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766" y="2056528"/>
            <a:ext cx="2233643" cy="223364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1" r="16504"/>
          <a:stretch/>
        </p:blipFill>
        <p:spPr>
          <a:xfrm>
            <a:off x="2599011" y="2022706"/>
            <a:ext cx="1685109" cy="22751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37" y="2022706"/>
            <a:ext cx="1629297" cy="22751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9853" y="400692"/>
            <a:ext cx="688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1.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1562347" y="311592"/>
            <a:ext cx="7435388" cy="612320"/>
          </a:xfrm>
          <a:prstGeom prst="wedgeRoundRectCallout">
            <a:avLst>
              <a:gd name="adj1" fmla="val -55320"/>
              <a:gd name="adj2" fmla="val 18381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2800" b="1" dirty="0" err="1">
                <a:solidFill>
                  <a:schemeClr val="bg1"/>
                </a:solidFill>
              </a:rPr>
              <a:t>Khám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phá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chao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đèn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trong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trang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trí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kiến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trúc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"/>
          <a:stretch/>
        </p:blipFill>
        <p:spPr>
          <a:xfrm>
            <a:off x="4402232" y="2047239"/>
            <a:ext cx="2057712" cy="2250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34" y="2047239"/>
            <a:ext cx="2250633" cy="2250633"/>
          </a:xfrm>
          <a:prstGeom prst="rect">
            <a:avLst/>
          </a:prstGeom>
        </p:spPr>
      </p:pic>
      <p:sp>
        <p:nvSpPr>
          <p:cNvPr id="17" name="Hộp chú thích: Đường Cong 16"/>
          <p:cNvSpPr/>
          <p:nvPr/>
        </p:nvSpPr>
        <p:spPr>
          <a:xfrm flipH="1">
            <a:off x="2513667" y="4757498"/>
            <a:ext cx="1888565" cy="570424"/>
          </a:xfrm>
          <a:prstGeom prst="borderCallout2">
            <a:avLst>
              <a:gd name="adj1" fmla="val -2463"/>
              <a:gd name="adj2" fmla="val 51693"/>
              <a:gd name="adj3" fmla="val -68896"/>
              <a:gd name="adj4" fmla="val 51563"/>
              <a:gd name="adj5" fmla="val 7467"/>
              <a:gd name="adj6" fmla="val 51542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vi-VN" sz="32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ộp chú thích: Đường Cong 10"/>
          <p:cNvSpPr/>
          <p:nvPr/>
        </p:nvSpPr>
        <p:spPr>
          <a:xfrm flipH="1">
            <a:off x="355582" y="5410382"/>
            <a:ext cx="1904292" cy="533218"/>
          </a:xfrm>
          <a:prstGeom prst="borderCallout2">
            <a:avLst>
              <a:gd name="adj1" fmla="val 6168"/>
              <a:gd name="adj2" fmla="val 51115"/>
              <a:gd name="adj3" fmla="val -519"/>
              <a:gd name="adj4" fmla="val 50293"/>
              <a:gd name="adj5" fmla="val -211278"/>
              <a:gd name="adj6" fmla="val 51319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ộp chú thích: Đường Cong 10"/>
          <p:cNvSpPr/>
          <p:nvPr/>
        </p:nvSpPr>
        <p:spPr>
          <a:xfrm flipH="1">
            <a:off x="8199766" y="5751755"/>
            <a:ext cx="1976201" cy="543852"/>
          </a:xfrm>
          <a:prstGeom prst="borderCallout2">
            <a:avLst>
              <a:gd name="adj1" fmla="val 11549"/>
              <a:gd name="adj2" fmla="val 48102"/>
              <a:gd name="adj3" fmla="val 12164"/>
              <a:gd name="adj4" fmla="val 44295"/>
              <a:gd name="adj5" fmla="val -274018"/>
              <a:gd name="adj6" fmla="val 43996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ộp chú thích: Đường Cong 12"/>
          <p:cNvSpPr/>
          <p:nvPr/>
        </p:nvSpPr>
        <p:spPr>
          <a:xfrm flipH="1">
            <a:off x="6486536" y="4790794"/>
            <a:ext cx="1629297" cy="537128"/>
          </a:xfrm>
          <a:prstGeom prst="borderCallout2">
            <a:avLst>
              <a:gd name="adj1" fmla="val 62"/>
              <a:gd name="adj2" fmla="val 50177"/>
              <a:gd name="adj3" fmla="val 5438"/>
              <a:gd name="adj4" fmla="val 51861"/>
              <a:gd name="adj5" fmla="val -94594"/>
              <a:gd name="adj6" fmla="val 50979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ộp chú thích: Đường Cong 8"/>
          <p:cNvSpPr/>
          <p:nvPr/>
        </p:nvSpPr>
        <p:spPr>
          <a:xfrm flipH="1">
            <a:off x="4581177" y="5717602"/>
            <a:ext cx="1767372" cy="578005"/>
          </a:xfrm>
          <a:prstGeom prst="borderCallout2">
            <a:avLst>
              <a:gd name="adj1" fmla="val 4595"/>
              <a:gd name="adj2" fmla="val 55624"/>
              <a:gd name="adj3" fmla="val 655"/>
              <a:gd name="adj4" fmla="val 51704"/>
              <a:gd name="adj5" fmla="val -248123"/>
              <a:gd name="adj6" fmla="val 50226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ộp chú thích: Đường Cong 8"/>
          <p:cNvSpPr/>
          <p:nvPr/>
        </p:nvSpPr>
        <p:spPr>
          <a:xfrm flipH="1">
            <a:off x="10433408" y="4757498"/>
            <a:ext cx="1589554" cy="960104"/>
          </a:xfrm>
          <a:prstGeom prst="borderCallout2">
            <a:avLst>
              <a:gd name="adj1" fmla="val 97017"/>
              <a:gd name="adj2" fmla="val 930"/>
              <a:gd name="adj3" fmla="val 5412"/>
              <a:gd name="adj4" fmla="val 29592"/>
              <a:gd name="adj5" fmla="val -56900"/>
              <a:gd name="adj6" fmla="val 29553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2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2002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 animBg="1"/>
      <p:bldP spid="20" grpId="0" animBg="1"/>
      <p:bldP spid="11" grpId="0" animBg="1"/>
      <p:bldP spid="13" grpId="0" animBg="1"/>
      <p:bldP spid="12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/>
          <p:cNvSpPr txBox="1"/>
          <p:nvPr/>
        </p:nvSpPr>
        <p:spPr>
          <a:xfrm>
            <a:off x="656975" y="1547928"/>
            <a:ext cx="42156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US" sz="32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kĩ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?</a:t>
            </a:r>
            <a:endParaRPr lang="vi-VN" sz="3200" u="none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40" y="4002507"/>
            <a:ext cx="2359545" cy="23595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250" y="1543142"/>
            <a:ext cx="1489935" cy="223364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677" y="1547928"/>
            <a:ext cx="2932708" cy="222885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187" y="4019040"/>
            <a:ext cx="1835196" cy="23430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9853" y="400692"/>
            <a:ext cx="688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1.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1562347" y="311592"/>
            <a:ext cx="7435388" cy="612320"/>
          </a:xfrm>
          <a:prstGeom prst="wedgeRoundRectCallout">
            <a:avLst>
              <a:gd name="adj1" fmla="val -55320"/>
              <a:gd name="adj2" fmla="val 18381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2800" b="1" dirty="0" err="1">
                <a:solidFill>
                  <a:schemeClr val="bg1"/>
                </a:solidFill>
              </a:rPr>
              <a:t>Khám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phá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chao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đèn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trong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trang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trí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kiến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trúc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31" y="4019040"/>
            <a:ext cx="2343013" cy="23430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79" y="1547928"/>
            <a:ext cx="2250633" cy="2250633"/>
          </a:xfrm>
          <a:prstGeom prst="rect">
            <a:avLst/>
          </a:prstGeom>
        </p:spPr>
      </p:pic>
      <p:sp>
        <p:nvSpPr>
          <p:cNvPr id="17" name="Hộp chú thích: Đường Cong 16"/>
          <p:cNvSpPr/>
          <p:nvPr/>
        </p:nvSpPr>
        <p:spPr>
          <a:xfrm flipH="1">
            <a:off x="326569" y="3905882"/>
            <a:ext cx="4546061" cy="2194471"/>
          </a:xfrm>
          <a:prstGeom prst="borderCallout2">
            <a:avLst>
              <a:gd name="adj1" fmla="val 12708"/>
              <a:gd name="adj2" fmla="val -264"/>
              <a:gd name="adj3" fmla="val 13061"/>
              <a:gd name="adj4" fmla="val -85"/>
              <a:gd name="adj5" fmla="val 14227"/>
              <a:gd name="adj6" fmla="val -138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185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3396702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45384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12" y="2598991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87" y="2086882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454" y="2598990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729" y="2086881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196" y="2598990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471" y="2086881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661" y="2598989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936" y="2086880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678" y="2598988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953" y="208687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84404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84404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20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tràng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vô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̃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một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điểm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Đạt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171964" y="1292800"/>
            <a:ext cx="4959007" cy="1530403"/>
          </a:xfrm>
          <a:prstGeom prst="foldedCorner">
            <a:avLst/>
          </a:prstGeom>
          <a:solidFill>
            <a:srgbClr val="FFC000">
              <a:alpha val="76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237018" y="2926291"/>
            <a:ext cx="4996873" cy="1127466"/>
          </a:xfrm>
          <a:prstGeom prst="foldedCorner">
            <a:avLst/>
          </a:prstGeom>
          <a:solidFill>
            <a:srgbClr val="00B0F0">
              <a:alpha val="90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tuýt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lét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nhấp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nháy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)…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018785" y="5091867"/>
            <a:ext cx="2147226" cy="351973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30798" y="4416030"/>
            <a:ext cx="2142306" cy="596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621" y="0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Một</a:t>
            </a:r>
            <a:r>
              <a:rPr lang="en-US" b="1" noProof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noProof="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điểm</a:t>
            </a:r>
            <a:r>
              <a:rPr lang="en-US" b="1" noProof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noProof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426720" y="838095"/>
            <a:ext cx="4979922" cy="1246327"/>
          </a:xfrm>
          <a:prstGeom prst="foldedCorner">
            <a:avLst/>
          </a:prstGeom>
          <a:solidFill>
            <a:srgbClr val="FFC000">
              <a:alpha val="90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762000" y="2247688"/>
            <a:ext cx="4114800" cy="1026759"/>
          </a:xfrm>
          <a:prstGeom prst="foldedCorner">
            <a:avLst/>
          </a:prstGeom>
          <a:solidFill>
            <a:srgbClr val="00B0F0">
              <a:alpha val="90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sz="32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80516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77524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08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299974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297" y="4684040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18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3173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140" y="2233569"/>
            <a:ext cx="3436469" cy="34364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Một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gói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bimbim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65760" y="568959"/>
            <a:ext cx="5467323" cy="1403531"/>
          </a:xfrm>
          <a:prstGeom prst="foldedCorner">
            <a:avLst/>
          </a:prstGeom>
          <a:solidFill>
            <a:schemeClr val="accent4">
              <a:alpha val="9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Chao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772160" y="2161603"/>
            <a:ext cx="4592320" cy="1127466"/>
          </a:xfrm>
          <a:prstGeom prst="foldedCorner">
            <a:avLst/>
          </a:prstGeom>
          <a:solidFill>
            <a:srgbClr val="00B0F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Lọ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393" y="2084198"/>
            <a:ext cx="3863121" cy="341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Một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điểm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605280" y="1379055"/>
            <a:ext cx="8930640" cy="1454331"/>
          </a:xfrm>
          <a:prstGeom prst="foldedCorner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416085" y="2989013"/>
            <a:ext cx="5467236" cy="1127466"/>
          </a:xfrm>
          <a:prstGeom prst="foldedCorner">
            <a:avLst/>
          </a:prstGeom>
          <a:solidFill>
            <a:srgbClr val="00B0F0">
              <a:alpha val="90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Thomas Edison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303005" y="517699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273087" y="425190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920" y="564034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497580" y="437720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348" y="533700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026" y="362059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9574" y="384775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chiếc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kẹo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mút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930401" y="1391919"/>
            <a:ext cx="8717279" cy="1325809"/>
          </a:xfrm>
          <a:prstGeom prst="foldedCorner">
            <a:avLst/>
          </a:prstGeom>
          <a:solidFill>
            <a:schemeClr val="accent4">
              <a:alpha val="9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đích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trúc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nay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557894" y="2954083"/>
            <a:ext cx="5301002" cy="1127466"/>
          </a:xfrm>
          <a:prstGeom prst="foldedCorner">
            <a:avLst/>
          </a:prstGeom>
          <a:solidFill>
            <a:srgbClr val="00B0F0">
              <a:alpha val="90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363965" y="518715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334047" y="426206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80" y="565050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558540" y="438736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308" y="534716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986" y="363075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0534" y="385791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/>
          <p:cNvSpPr txBox="1"/>
          <p:nvPr/>
        </p:nvSpPr>
        <p:spPr>
          <a:xfrm>
            <a:off x="2306320" y="1899920"/>
            <a:ext cx="7355840" cy="2123658"/>
          </a:xfrm>
          <a:prstGeom prst="rect">
            <a:avLst/>
          </a:prstGeom>
          <a:solidFill>
            <a:schemeClr val="accent4">
              <a:lumMod val="60000"/>
              <a:lumOff val="40000"/>
              <a:alpha val="14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CHỦ ĐỀ: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Hình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khối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trong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không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gian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marL="0" marR="0" lvl="0" indent="0" algn="ctr" defTabSz="6858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BÀI 8; CHAO ĐÈN TRONG TRANG TRÍ KIẾN TRÚC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023757" y="4094608"/>
            <a:ext cx="2144486" cy="665988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TIẾT 1</a:t>
            </a:r>
          </a:p>
        </p:txBody>
      </p:sp>
      <p:pic>
        <p:nvPicPr>
          <p:cNvPr id="6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121849" y="4083152"/>
            <a:ext cx="1803606" cy="1948887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13663" y="3321341"/>
            <a:ext cx="1431245" cy="154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279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p36"/>
          <p:cNvSpPr txBox="1">
            <a:spLocks noGrp="1"/>
          </p:cNvSpPr>
          <p:nvPr>
            <p:ph type="title"/>
          </p:nvPr>
        </p:nvSpPr>
        <p:spPr>
          <a:xfrm>
            <a:off x="960000" y="2440100"/>
            <a:ext cx="3115200" cy="38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24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Khám</a:t>
            </a:r>
            <a:r>
              <a:rPr lang="en-US" sz="24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phá</a:t>
            </a:r>
            <a:endParaRPr sz="2400" b="1" dirty="0">
              <a:solidFill>
                <a:schemeClr val="bg1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1537" name="Google Shape;1537;p36"/>
          <p:cNvSpPr txBox="1">
            <a:spLocks noGrp="1"/>
          </p:cNvSpPr>
          <p:nvPr>
            <p:ph type="title" idx="2"/>
          </p:nvPr>
        </p:nvSpPr>
        <p:spPr>
          <a:xfrm>
            <a:off x="959999" y="1697600"/>
            <a:ext cx="1441581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3733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HĐ 1</a:t>
            </a:r>
            <a:endParaRPr sz="3733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538" name="Google Shape;1538;p36"/>
          <p:cNvSpPr txBox="1">
            <a:spLocks noGrp="1"/>
          </p:cNvSpPr>
          <p:nvPr>
            <p:ph type="subTitle" idx="1"/>
          </p:nvPr>
        </p:nvSpPr>
        <p:spPr>
          <a:xfrm>
            <a:off x="908181" y="3041319"/>
            <a:ext cx="3115200" cy="6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lnSpc>
                <a:spcPts val="4000"/>
              </a:lnSpc>
            </a:pPr>
            <a:r>
              <a:rPr lang="en-US" sz="2400" dirty="0" err="1"/>
              <a:t>Khám</a:t>
            </a:r>
            <a:r>
              <a:rPr lang="en-US" sz="2400" dirty="0"/>
              <a:t> </a:t>
            </a:r>
            <a:r>
              <a:rPr lang="en-US" sz="2400" dirty="0" err="1"/>
              <a:t>phá</a:t>
            </a:r>
            <a:r>
              <a:rPr lang="en-US" sz="2400" dirty="0"/>
              <a:t> </a:t>
            </a:r>
            <a:r>
              <a:rPr lang="en-US" sz="2400" dirty="0" err="1"/>
              <a:t>chao</a:t>
            </a:r>
            <a:r>
              <a:rPr lang="en-US" sz="2400" dirty="0"/>
              <a:t> </a:t>
            </a:r>
            <a:r>
              <a:rPr lang="en-US" sz="2400" dirty="0" err="1"/>
              <a:t>đèn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endParaRPr sz="2400" dirty="0"/>
          </a:p>
        </p:txBody>
      </p:sp>
      <p:sp>
        <p:nvSpPr>
          <p:cNvPr id="1539" name="Google Shape;1539;p36"/>
          <p:cNvSpPr txBox="1">
            <a:spLocks noGrp="1"/>
          </p:cNvSpPr>
          <p:nvPr>
            <p:ph type="title" idx="3"/>
          </p:nvPr>
        </p:nvSpPr>
        <p:spPr>
          <a:xfrm>
            <a:off x="4075201" y="2282455"/>
            <a:ext cx="3842750" cy="41794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2400" b="1" dirty="0" err="1">
                <a:latin typeface="+mn-lt"/>
              </a:rPr>
              <a:t>Kiến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tạo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kiến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thức</a:t>
            </a:r>
            <a:r>
              <a:rPr lang="en-US" sz="2400" b="1" dirty="0">
                <a:latin typeface="+mn-lt"/>
              </a:rPr>
              <a:t>, </a:t>
            </a:r>
            <a:r>
              <a:rPr lang="en-US" sz="2400" b="1" dirty="0" err="1">
                <a:latin typeface="+mn-lt"/>
              </a:rPr>
              <a:t>kĩ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năng</a:t>
            </a:r>
            <a:endParaRPr sz="2400" b="1" dirty="0">
              <a:latin typeface="+mn-lt"/>
            </a:endParaRPr>
          </a:p>
        </p:txBody>
      </p:sp>
      <p:sp>
        <p:nvSpPr>
          <p:cNvPr id="1540" name="Google Shape;1540;p36"/>
          <p:cNvSpPr txBox="1">
            <a:spLocks noGrp="1"/>
          </p:cNvSpPr>
          <p:nvPr>
            <p:ph type="title" idx="4"/>
          </p:nvPr>
        </p:nvSpPr>
        <p:spPr>
          <a:xfrm>
            <a:off x="4504966" y="1697600"/>
            <a:ext cx="1397069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3733" b="1" dirty="0">
                <a:solidFill>
                  <a:schemeClr val="bg1"/>
                </a:solidFill>
                <a:latin typeface="+mn-lt"/>
              </a:rPr>
              <a:t>HĐ 2</a:t>
            </a:r>
            <a:endParaRPr sz="3733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41" name="Google Shape;1541;p36"/>
          <p:cNvSpPr txBox="1">
            <a:spLocks noGrp="1"/>
          </p:cNvSpPr>
          <p:nvPr>
            <p:ph type="subTitle" idx="5"/>
          </p:nvPr>
        </p:nvSpPr>
        <p:spPr>
          <a:xfrm>
            <a:off x="4356453" y="3096116"/>
            <a:ext cx="3115200" cy="6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lnSpc>
                <a:spcPts val="4000"/>
              </a:lnSpc>
            </a:pP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thiết</a:t>
            </a:r>
            <a:r>
              <a:rPr lang="en-US" sz="2400" dirty="0"/>
              <a:t> </a:t>
            </a:r>
            <a:r>
              <a:rPr lang="en-US" sz="2400" dirty="0" err="1"/>
              <a:t>kế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dáng</a:t>
            </a:r>
            <a:r>
              <a:rPr lang="en-US" sz="2400" dirty="0"/>
              <a:t> </a:t>
            </a:r>
            <a:r>
              <a:rPr lang="en-US" sz="2400" dirty="0" err="1"/>
              <a:t>chao</a:t>
            </a:r>
            <a:r>
              <a:rPr lang="en-US" sz="2400" dirty="0"/>
              <a:t> </a:t>
            </a:r>
            <a:r>
              <a:rPr lang="en-US" sz="2400" dirty="0" err="1"/>
              <a:t>đèn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bìa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- </a:t>
            </a:r>
            <a:r>
              <a:rPr lang="en-US" sz="2400" dirty="0" err="1"/>
              <a:t>tông</a:t>
            </a:r>
            <a:endParaRPr sz="2400" dirty="0"/>
          </a:p>
        </p:txBody>
      </p:sp>
      <p:sp>
        <p:nvSpPr>
          <p:cNvPr id="1542" name="Google Shape;1542;p36"/>
          <p:cNvSpPr txBox="1">
            <a:spLocks noGrp="1"/>
          </p:cNvSpPr>
          <p:nvPr>
            <p:ph type="title" idx="6"/>
          </p:nvPr>
        </p:nvSpPr>
        <p:spPr>
          <a:xfrm>
            <a:off x="4504967" y="4825833"/>
            <a:ext cx="3412984" cy="38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2400" b="1" dirty="0" err="1">
                <a:latin typeface="+mn-lt"/>
              </a:rPr>
              <a:t>Luyện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tập</a:t>
            </a:r>
            <a:r>
              <a:rPr lang="en-US" sz="2400" b="1" dirty="0">
                <a:latin typeface="+mn-lt"/>
              </a:rPr>
              <a:t> – </a:t>
            </a:r>
            <a:r>
              <a:rPr lang="en-US" sz="2400" b="1" dirty="0" err="1">
                <a:latin typeface="+mn-lt"/>
              </a:rPr>
              <a:t>Sáng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tạo</a:t>
            </a:r>
            <a:endParaRPr sz="2400" b="1" dirty="0">
              <a:latin typeface="+mn-lt"/>
            </a:endParaRPr>
          </a:p>
        </p:txBody>
      </p:sp>
      <p:sp>
        <p:nvSpPr>
          <p:cNvPr id="1543" name="Google Shape;1543;p36"/>
          <p:cNvSpPr txBox="1">
            <a:spLocks noGrp="1"/>
          </p:cNvSpPr>
          <p:nvPr>
            <p:ph type="title" idx="7"/>
          </p:nvPr>
        </p:nvSpPr>
        <p:spPr>
          <a:xfrm>
            <a:off x="4516985" y="4345867"/>
            <a:ext cx="1397068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3733" b="1" dirty="0">
                <a:solidFill>
                  <a:schemeClr val="bg1"/>
                </a:solidFill>
                <a:latin typeface="+mn-lt"/>
              </a:rPr>
              <a:t>HĐ 3</a:t>
            </a:r>
            <a:endParaRPr sz="3733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44" name="Google Shape;1544;p36"/>
          <p:cNvSpPr txBox="1">
            <a:spLocks noGrp="1"/>
          </p:cNvSpPr>
          <p:nvPr>
            <p:ph type="subTitle" idx="8"/>
          </p:nvPr>
        </p:nvSpPr>
        <p:spPr>
          <a:xfrm>
            <a:off x="4466044" y="5481983"/>
            <a:ext cx="3115200" cy="6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lnSpc>
                <a:spcPts val="4000"/>
              </a:lnSpc>
            </a:pPr>
            <a:r>
              <a:rPr lang="en" sz="2400" dirty="0"/>
              <a:t>Thiết kế tạo dáng và trang trí chao đèn.</a:t>
            </a:r>
            <a:endParaRPr sz="2400" dirty="0"/>
          </a:p>
        </p:txBody>
      </p:sp>
      <p:sp>
        <p:nvSpPr>
          <p:cNvPr id="1545" name="Google Shape;1545;p36"/>
          <p:cNvSpPr txBox="1">
            <a:spLocks noGrp="1"/>
          </p:cNvSpPr>
          <p:nvPr>
            <p:ph type="title" idx="9"/>
          </p:nvPr>
        </p:nvSpPr>
        <p:spPr>
          <a:xfrm>
            <a:off x="8083366" y="4825833"/>
            <a:ext cx="3779860" cy="38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24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Vận</a:t>
            </a:r>
            <a:r>
              <a:rPr lang="en-US" sz="24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dụng</a:t>
            </a:r>
            <a:r>
              <a:rPr lang="en-US" sz="24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– </a:t>
            </a:r>
            <a:r>
              <a:rPr lang="en-US" sz="24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Phát</a:t>
            </a:r>
            <a:r>
              <a:rPr lang="en-US" sz="24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triển</a:t>
            </a:r>
            <a:endParaRPr sz="2400" b="1" dirty="0">
              <a:solidFill>
                <a:schemeClr val="bg1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1546" name="Google Shape;1546;p36"/>
          <p:cNvSpPr txBox="1">
            <a:spLocks noGrp="1"/>
          </p:cNvSpPr>
          <p:nvPr>
            <p:ph type="title" idx="13"/>
          </p:nvPr>
        </p:nvSpPr>
        <p:spPr>
          <a:xfrm>
            <a:off x="8083367" y="4083467"/>
            <a:ext cx="1256718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3733" b="1" dirty="0">
                <a:solidFill>
                  <a:srgbClr val="0070C0"/>
                </a:solidFill>
                <a:latin typeface="+mn-lt"/>
              </a:rPr>
              <a:t>HĐ 5</a:t>
            </a:r>
            <a:endParaRPr sz="3733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547" name="Google Shape;1547;p36"/>
          <p:cNvSpPr txBox="1">
            <a:spLocks noGrp="1"/>
          </p:cNvSpPr>
          <p:nvPr>
            <p:ph type="subTitle" idx="14"/>
          </p:nvPr>
        </p:nvSpPr>
        <p:spPr>
          <a:xfrm>
            <a:off x="8044443" y="5481983"/>
            <a:ext cx="3818783" cy="6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lnSpc>
                <a:spcPts val="4000"/>
              </a:lnSpc>
            </a:pP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vai</a:t>
            </a:r>
            <a:r>
              <a:rPr lang="en-US" sz="2400" dirty="0"/>
              <a:t> </a:t>
            </a:r>
            <a:r>
              <a:rPr lang="en-US" sz="2400" dirty="0" err="1"/>
              <a:t>trò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đèn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gian</a:t>
            </a:r>
            <a:r>
              <a:rPr lang="en-US" sz="2400" dirty="0"/>
              <a:t> </a:t>
            </a:r>
            <a:r>
              <a:rPr lang="en-US" sz="2400" dirty="0" err="1"/>
              <a:t>nội</a:t>
            </a:r>
            <a:r>
              <a:rPr lang="en-US" sz="2400" dirty="0"/>
              <a:t> </a:t>
            </a:r>
            <a:r>
              <a:rPr lang="en-US" sz="2400" dirty="0" err="1"/>
              <a:t>thất</a:t>
            </a:r>
            <a:r>
              <a:rPr lang="en-US" sz="2400" dirty="0"/>
              <a:t>.</a:t>
            </a:r>
            <a:endParaRPr sz="2400" dirty="0"/>
          </a:p>
        </p:txBody>
      </p:sp>
      <p:pic>
        <p:nvPicPr>
          <p:cNvPr id="1549" name="Google Shape;1549;p36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2584">
            <a:off x="924576" y="4263381"/>
            <a:ext cx="2067772" cy="20677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50" name="Google Shape;1550;p36"/>
          <p:cNvGrpSpPr/>
          <p:nvPr/>
        </p:nvGrpSpPr>
        <p:grpSpPr>
          <a:xfrm>
            <a:off x="486460" y="5082607"/>
            <a:ext cx="1354912" cy="1506632"/>
            <a:chOff x="123176" y="3532286"/>
            <a:chExt cx="1353829" cy="1505228"/>
          </a:xfrm>
        </p:grpSpPr>
        <p:sp>
          <p:nvSpPr>
            <p:cNvPr id="1551" name="Google Shape;1551;p36"/>
            <p:cNvSpPr/>
            <p:nvPr/>
          </p:nvSpPr>
          <p:spPr>
            <a:xfrm rot="-5400000">
              <a:off x="48895" y="3609382"/>
              <a:ext cx="1505204" cy="1351013"/>
            </a:xfrm>
            <a:custGeom>
              <a:avLst/>
              <a:gdLst/>
              <a:ahLst/>
              <a:cxnLst/>
              <a:rect l="l" t="t" r="r" b="b"/>
              <a:pathLst>
                <a:path w="64380" h="57785" extrusionOk="0">
                  <a:moveTo>
                    <a:pt x="6704" y="0"/>
                  </a:moveTo>
                  <a:cubicBezTo>
                    <a:pt x="3010" y="0"/>
                    <a:pt x="1" y="2976"/>
                    <a:pt x="1" y="6690"/>
                  </a:cubicBezTo>
                  <a:lnTo>
                    <a:pt x="1" y="57784"/>
                  </a:lnTo>
                  <a:cubicBezTo>
                    <a:pt x="335" y="57420"/>
                    <a:pt x="730" y="57085"/>
                    <a:pt x="1156" y="56842"/>
                  </a:cubicBezTo>
                  <a:lnTo>
                    <a:pt x="882" y="56690"/>
                  </a:lnTo>
                  <a:lnTo>
                    <a:pt x="1217" y="56234"/>
                  </a:lnTo>
                  <a:cubicBezTo>
                    <a:pt x="1217" y="56022"/>
                    <a:pt x="1308" y="55839"/>
                    <a:pt x="1490" y="55778"/>
                  </a:cubicBezTo>
                  <a:cubicBezTo>
                    <a:pt x="1521" y="55657"/>
                    <a:pt x="1582" y="55535"/>
                    <a:pt x="1612" y="55383"/>
                  </a:cubicBezTo>
                  <a:cubicBezTo>
                    <a:pt x="1612" y="55262"/>
                    <a:pt x="1703" y="55170"/>
                    <a:pt x="1794" y="55110"/>
                  </a:cubicBezTo>
                  <a:lnTo>
                    <a:pt x="1794" y="55140"/>
                  </a:lnTo>
                  <a:cubicBezTo>
                    <a:pt x="1864" y="55233"/>
                    <a:pt x="1969" y="55273"/>
                    <a:pt x="2123" y="55273"/>
                  </a:cubicBezTo>
                  <a:cubicBezTo>
                    <a:pt x="2171" y="55273"/>
                    <a:pt x="2223" y="55269"/>
                    <a:pt x="2281" y="55262"/>
                  </a:cubicBezTo>
                  <a:cubicBezTo>
                    <a:pt x="2341" y="55049"/>
                    <a:pt x="2433" y="54867"/>
                    <a:pt x="2524" y="54654"/>
                  </a:cubicBezTo>
                  <a:cubicBezTo>
                    <a:pt x="2493" y="54441"/>
                    <a:pt x="2493" y="54198"/>
                    <a:pt x="2554" y="53955"/>
                  </a:cubicBezTo>
                  <a:lnTo>
                    <a:pt x="2676" y="53955"/>
                  </a:lnTo>
                  <a:cubicBezTo>
                    <a:pt x="2767" y="53985"/>
                    <a:pt x="2858" y="54015"/>
                    <a:pt x="2949" y="54076"/>
                  </a:cubicBezTo>
                  <a:cubicBezTo>
                    <a:pt x="3436" y="53529"/>
                    <a:pt x="3952" y="53043"/>
                    <a:pt x="4500" y="52587"/>
                  </a:cubicBezTo>
                  <a:cubicBezTo>
                    <a:pt x="5168" y="51979"/>
                    <a:pt x="5715" y="51462"/>
                    <a:pt x="6323" y="50976"/>
                  </a:cubicBezTo>
                  <a:cubicBezTo>
                    <a:pt x="6414" y="50672"/>
                    <a:pt x="6627" y="50459"/>
                    <a:pt x="6931" y="50368"/>
                  </a:cubicBezTo>
                  <a:lnTo>
                    <a:pt x="7144" y="50368"/>
                  </a:lnTo>
                  <a:cubicBezTo>
                    <a:pt x="7661" y="50034"/>
                    <a:pt x="8208" y="49760"/>
                    <a:pt x="8755" y="49517"/>
                  </a:cubicBezTo>
                  <a:cubicBezTo>
                    <a:pt x="8877" y="49486"/>
                    <a:pt x="8998" y="49456"/>
                    <a:pt x="9150" y="49456"/>
                  </a:cubicBezTo>
                  <a:cubicBezTo>
                    <a:pt x="9150" y="49426"/>
                    <a:pt x="9180" y="49365"/>
                    <a:pt x="9211" y="49335"/>
                  </a:cubicBezTo>
                  <a:cubicBezTo>
                    <a:pt x="9484" y="48939"/>
                    <a:pt x="9728" y="48514"/>
                    <a:pt x="9971" y="48119"/>
                  </a:cubicBezTo>
                  <a:lnTo>
                    <a:pt x="10366" y="48028"/>
                  </a:lnTo>
                  <a:cubicBezTo>
                    <a:pt x="10683" y="47770"/>
                    <a:pt x="11077" y="47629"/>
                    <a:pt x="11473" y="47629"/>
                  </a:cubicBezTo>
                  <a:cubicBezTo>
                    <a:pt x="11685" y="47629"/>
                    <a:pt x="11897" y="47669"/>
                    <a:pt x="12098" y="47754"/>
                  </a:cubicBezTo>
                  <a:cubicBezTo>
                    <a:pt x="12919" y="47146"/>
                    <a:pt x="13649" y="46994"/>
                    <a:pt x="14804" y="46720"/>
                  </a:cubicBezTo>
                  <a:cubicBezTo>
                    <a:pt x="14956" y="46675"/>
                    <a:pt x="15108" y="46652"/>
                    <a:pt x="15256" y="46652"/>
                  </a:cubicBezTo>
                  <a:cubicBezTo>
                    <a:pt x="15404" y="46652"/>
                    <a:pt x="15548" y="46675"/>
                    <a:pt x="15685" y="46720"/>
                  </a:cubicBezTo>
                  <a:cubicBezTo>
                    <a:pt x="15868" y="46690"/>
                    <a:pt x="16020" y="46599"/>
                    <a:pt x="16141" y="46447"/>
                  </a:cubicBezTo>
                  <a:lnTo>
                    <a:pt x="16080" y="46295"/>
                  </a:lnTo>
                  <a:cubicBezTo>
                    <a:pt x="16171" y="46295"/>
                    <a:pt x="16293" y="46325"/>
                    <a:pt x="16384" y="46325"/>
                  </a:cubicBezTo>
                  <a:cubicBezTo>
                    <a:pt x="16536" y="46295"/>
                    <a:pt x="16688" y="46265"/>
                    <a:pt x="16840" y="46234"/>
                  </a:cubicBezTo>
                  <a:cubicBezTo>
                    <a:pt x="16962" y="46143"/>
                    <a:pt x="17053" y="46021"/>
                    <a:pt x="17144" y="45930"/>
                  </a:cubicBezTo>
                  <a:cubicBezTo>
                    <a:pt x="17203" y="45945"/>
                    <a:pt x="17257" y="45953"/>
                    <a:pt x="17305" y="45953"/>
                  </a:cubicBezTo>
                  <a:cubicBezTo>
                    <a:pt x="17454" y="45953"/>
                    <a:pt x="17547" y="45879"/>
                    <a:pt x="17570" y="45717"/>
                  </a:cubicBezTo>
                  <a:cubicBezTo>
                    <a:pt x="17600" y="45687"/>
                    <a:pt x="17630" y="45687"/>
                    <a:pt x="17691" y="45657"/>
                  </a:cubicBezTo>
                  <a:cubicBezTo>
                    <a:pt x="17934" y="45383"/>
                    <a:pt x="18117" y="45079"/>
                    <a:pt x="18330" y="44806"/>
                  </a:cubicBezTo>
                  <a:cubicBezTo>
                    <a:pt x="17965" y="44410"/>
                    <a:pt x="18603" y="44319"/>
                    <a:pt x="18725" y="44106"/>
                  </a:cubicBezTo>
                  <a:cubicBezTo>
                    <a:pt x="18968" y="44106"/>
                    <a:pt x="19150" y="44046"/>
                    <a:pt x="19211" y="43863"/>
                  </a:cubicBezTo>
                  <a:cubicBezTo>
                    <a:pt x="19363" y="43651"/>
                    <a:pt x="19424" y="43407"/>
                    <a:pt x="19393" y="43164"/>
                  </a:cubicBezTo>
                  <a:cubicBezTo>
                    <a:pt x="19029" y="42344"/>
                    <a:pt x="19029" y="42344"/>
                    <a:pt x="20153" y="42283"/>
                  </a:cubicBezTo>
                  <a:lnTo>
                    <a:pt x="20305" y="42283"/>
                  </a:lnTo>
                  <a:cubicBezTo>
                    <a:pt x="20305" y="42283"/>
                    <a:pt x="20488" y="42131"/>
                    <a:pt x="20457" y="42100"/>
                  </a:cubicBezTo>
                  <a:cubicBezTo>
                    <a:pt x="20366" y="41918"/>
                    <a:pt x="20396" y="41705"/>
                    <a:pt x="20548" y="41584"/>
                  </a:cubicBezTo>
                  <a:cubicBezTo>
                    <a:pt x="20579" y="41614"/>
                    <a:pt x="20609" y="41675"/>
                    <a:pt x="20609" y="41736"/>
                  </a:cubicBezTo>
                  <a:cubicBezTo>
                    <a:pt x="20609" y="41888"/>
                    <a:pt x="20609" y="41979"/>
                    <a:pt x="20852" y="42009"/>
                  </a:cubicBezTo>
                  <a:cubicBezTo>
                    <a:pt x="21065" y="42009"/>
                    <a:pt x="21217" y="42009"/>
                    <a:pt x="21217" y="41857"/>
                  </a:cubicBezTo>
                  <a:cubicBezTo>
                    <a:pt x="21278" y="41553"/>
                    <a:pt x="21582" y="41340"/>
                    <a:pt x="21764" y="41097"/>
                  </a:cubicBezTo>
                  <a:cubicBezTo>
                    <a:pt x="21582" y="40702"/>
                    <a:pt x="21886" y="40489"/>
                    <a:pt x="22190" y="40246"/>
                  </a:cubicBezTo>
                  <a:cubicBezTo>
                    <a:pt x="22342" y="40155"/>
                    <a:pt x="22433" y="39973"/>
                    <a:pt x="22403" y="39790"/>
                  </a:cubicBezTo>
                  <a:cubicBezTo>
                    <a:pt x="22372" y="39608"/>
                    <a:pt x="22463" y="39456"/>
                    <a:pt x="22646" y="39365"/>
                  </a:cubicBezTo>
                  <a:cubicBezTo>
                    <a:pt x="22919" y="39182"/>
                    <a:pt x="23193" y="39000"/>
                    <a:pt x="23497" y="38818"/>
                  </a:cubicBezTo>
                  <a:cubicBezTo>
                    <a:pt x="23545" y="38789"/>
                    <a:pt x="23557" y="38778"/>
                    <a:pt x="23557" y="38778"/>
                  </a:cubicBezTo>
                  <a:lnTo>
                    <a:pt x="23557" y="38778"/>
                  </a:lnTo>
                  <a:cubicBezTo>
                    <a:pt x="23557" y="38778"/>
                    <a:pt x="23504" y="38827"/>
                    <a:pt x="23649" y="38848"/>
                  </a:cubicBezTo>
                  <a:cubicBezTo>
                    <a:pt x="23710" y="38848"/>
                    <a:pt x="23801" y="39000"/>
                    <a:pt x="23770" y="39061"/>
                  </a:cubicBezTo>
                  <a:lnTo>
                    <a:pt x="23710" y="39122"/>
                  </a:lnTo>
                  <a:cubicBezTo>
                    <a:pt x="24196" y="38757"/>
                    <a:pt x="24773" y="38453"/>
                    <a:pt x="25412" y="37997"/>
                  </a:cubicBezTo>
                  <a:cubicBezTo>
                    <a:pt x="25594" y="37815"/>
                    <a:pt x="25777" y="37663"/>
                    <a:pt x="25989" y="37511"/>
                  </a:cubicBezTo>
                  <a:cubicBezTo>
                    <a:pt x="26050" y="37419"/>
                    <a:pt x="26141" y="37328"/>
                    <a:pt x="26202" y="37237"/>
                  </a:cubicBezTo>
                  <a:cubicBezTo>
                    <a:pt x="26232" y="37085"/>
                    <a:pt x="26293" y="36903"/>
                    <a:pt x="26384" y="36720"/>
                  </a:cubicBezTo>
                  <a:cubicBezTo>
                    <a:pt x="26415" y="36660"/>
                    <a:pt x="26536" y="36629"/>
                    <a:pt x="26628" y="36599"/>
                  </a:cubicBezTo>
                  <a:cubicBezTo>
                    <a:pt x="26628" y="36599"/>
                    <a:pt x="26719" y="36629"/>
                    <a:pt x="26749" y="36660"/>
                  </a:cubicBezTo>
                  <a:lnTo>
                    <a:pt x="26749" y="36720"/>
                  </a:lnTo>
                  <a:cubicBezTo>
                    <a:pt x="27053" y="36416"/>
                    <a:pt x="27357" y="36143"/>
                    <a:pt x="27661" y="35900"/>
                  </a:cubicBezTo>
                  <a:cubicBezTo>
                    <a:pt x="28178" y="35322"/>
                    <a:pt x="28695" y="34775"/>
                    <a:pt x="29242" y="34258"/>
                  </a:cubicBezTo>
                  <a:cubicBezTo>
                    <a:pt x="29394" y="34089"/>
                    <a:pt x="29611" y="34005"/>
                    <a:pt x="29832" y="34005"/>
                  </a:cubicBezTo>
                  <a:cubicBezTo>
                    <a:pt x="30009" y="34005"/>
                    <a:pt x="30187" y="34059"/>
                    <a:pt x="30336" y="34167"/>
                  </a:cubicBezTo>
                  <a:cubicBezTo>
                    <a:pt x="30427" y="33985"/>
                    <a:pt x="30518" y="33802"/>
                    <a:pt x="30609" y="33620"/>
                  </a:cubicBezTo>
                  <a:cubicBezTo>
                    <a:pt x="30579" y="33590"/>
                    <a:pt x="30518" y="33529"/>
                    <a:pt x="30549" y="33498"/>
                  </a:cubicBezTo>
                  <a:cubicBezTo>
                    <a:pt x="30579" y="33377"/>
                    <a:pt x="30609" y="33286"/>
                    <a:pt x="30701" y="33194"/>
                  </a:cubicBezTo>
                  <a:cubicBezTo>
                    <a:pt x="31126" y="32708"/>
                    <a:pt x="31369" y="32161"/>
                    <a:pt x="31795" y="31735"/>
                  </a:cubicBezTo>
                  <a:cubicBezTo>
                    <a:pt x="31886" y="31675"/>
                    <a:pt x="31992" y="31644"/>
                    <a:pt x="32099" y="31644"/>
                  </a:cubicBezTo>
                  <a:cubicBezTo>
                    <a:pt x="32205" y="31644"/>
                    <a:pt x="32312" y="31675"/>
                    <a:pt x="32403" y="31735"/>
                  </a:cubicBezTo>
                  <a:cubicBezTo>
                    <a:pt x="32555" y="31887"/>
                    <a:pt x="32707" y="32070"/>
                    <a:pt x="32889" y="32222"/>
                  </a:cubicBezTo>
                  <a:lnTo>
                    <a:pt x="32950" y="32222"/>
                  </a:lnTo>
                  <a:lnTo>
                    <a:pt x="33953" y="32313"/>
                  </a:lnTo>
                  <a:lnTo>
                    <a:pt x="34196" y="32131"/>
                  </a:lnTo>
                  <a:cubicBezTo>
                    <a:pt x="34223" y="31290"/>
                    <a:pt x="34904" y="30643"/>
                    <a:pt x="35720" y="30643"/>
                  </a:cubicBezTo>
                  <a:cubicBezTo>
                    <a:pt x="35818" y="30643"/>
                    <a:pt x="35918" y="30652"/>
                    <a:pt x="36020" y="30672"/>
                  </a:cubicBezTo>
                  <a:lnTo>
                    <a:pt x="36567" y="30459"/>
                  </a:lnTo>
                  <a:lnTo>
                    <a:pt x="36597" y="30459"/>
                  </a:lnTo>
                  <a:cubicBezTo>
                    <a:pt x="36689" y="30125"/>
                    <a:pt x="36871" y="29851"/>
                    <a:pt x="37114" y="29638"/>
                  </a:cubicBezTo>
                  <a:cubicBezTo>
                    <a:pt x="37175" y="29608"/>
                    <a:pt x="37327" y="29608"/>
                    <a:pt x="37418" y="29608"/>
                  </a:cubicBezTo>
                  <a:cubicBezTo>
                    <a:pt x="37448" y="29608"/>
                    <a:pt x="37509" y="29638"/>
                    <a:pt x="37540" y="29699"/>
                  </a:cubicBezTo>
                  <a:cubicBezTo>
                    <a:pt x="37600" y="29790"/>
                    <a:pt x="37631" y="29912"/>
                    <a:pt x="37661" y="30033"/>
                  </a:cubicBezTo>
                  <a:cubicBezTo>
                    <a:pt x="37692" y="30125"/>
                    <a:pt x="37692" y="30246"/>
                    <a:pt x="37813" y="30337"/>
                  </a:cubicBezTo>
                  <a:cubicBezTo>
                    <a:pt x="37874" y="30368"/>
                    <a:pt x="37935" y="30398"/>
                    <a:pt x="38026" y="30428"/>
                  </a:cubicBezTo>
                  <a:cubicBezTo>
                    <a:pt x="38051" y="30441"/>
                    <a:pt x="38082" y="30448"/>
                    <a:pt x="38113" y="30448"/>
                  </a:cubicBezTo>
                  <a:cubicBezTo>
                    <a:pt x="38157" y="30448"/>
                    <a:pt x="38203" y="30434"/>
                    <a:pt x="38239" y="30398"/>
                  </a:cubicBezTo>
                  <a:cubicBezTo>
                    <a:pt x="38330" y="30307"/>
                    <a:pt x="38360" y="30185"/>
                    <a:pt x="38512" y="30185"/>
                  </a:cubicBezTo>
                  <a:cubicBezTo>
                    <a:pt x="38573" y="30125"/>
                    <a:pt x="38604" y="30094"/>
                    <a:pt x="38695" y="30033"/>
                  </a:cubicBezTo>
                  <a:cubicBezTo>
                    <a:pt x="38938" y="29912"/>
                    <a:pt x="39181" y="29790"/>
                    <a:pt x="39485" y="29729"/>
                  </a:cubicBezTo>
                  <a:cubicBezTo>
                    <a:pt x="39897" y="29002"/>
                    <a:pt x="40696" y="28700"/>
                    <a:pt x="41526" y="28700"/>
                  </a:cubicBezTo>
                  <a:cubicBezTo>
                    <a:pt x="41737" y="28700"/>
                    <a:pt x="41950" y="28720"/>
                    <a:pt x="42160" y="28757"/>
                  </a:cubicBezTo>
                  <a:cubicBezTo>
                    <a:pt x="42266" y="28571"/>
                    <a:pt x="42396" y="28477"/>
                    <a:pt x="42610" y="28477"/>
                  </a:cubicBezTo>
                  <a:cubicBezTo>
                    <a:pt x="42640" y="28477"/>
                    <a:pt x="42673" y="28479"/>
                    <a:pt x="42707" y="28483"/>
                  </a:cubicBezTo>
                  <a:cubicBezTo>
                    <a:pt x="42829" y="28483"/>
                    <a:pt x="42950" y="28514"/>
                    <a:pt x="43041" y="28514"/>
                  </a:cubicBezTo>
                  <a:cubicBezTo>
                    <a:pt x="43109" y="28534"/>
                    <a:pt x="43176" y="28543"/>
                    <a:pt x="43242" y="28543"/>
                  </a:cubicBezTo>
                  <a:cubicBezTo>
                    <a:pt x="43474" y="28543"/>
                    <a:pt x="43690" y="28423"/>
                    <a:pt x="43832" y="28210"/>
                  </a:cubicBezTo>
                  <a:cubicBezTo>
                    <a:pt x="43953" y="27997"/>
                    <a:pt x="44044" y="27754"/>
                    <a:pt x="44136" y="27541"/>
                  </a:cubicBezTo>
                  <a:cubicBezTo>
                    <a:pt x="44257" y="27328"/>
                    <a:pt x="44440" y="27176"/>
                    <a:pt x="44652" y="27085"/>
                  </a:cubicBezTo>
                  <a:cubicBezTo>
                    <a:pt x="44865" y="26963"/>
                    <a:pt x="45260" y="26994"/>
                    <a:pt x="45321" y="26781"/>
                  </a:cubicBezTo>
                  <a:cubicBezTo>
                    <a:pt x="45443" y="26416"/>
                    <a:pt x="45321" y="25991"/>
                    <a:pt x="45017" y="25717"/>
                  </a:cubicBezTo>
                  <a:cubicBezTo>
                    <a:pt x="44987" y="25687"/>
                    <a:pt x="44956" y="25656"/>
                    <a:pt x="44926" y="25626"/>
                  </a:cubicBezTo>
                  <a:cubicBezTo>
                    <a:pt x="44622" y="25352"/>
                    <a:pt x="44652" y="24896"/>
                    <a:pt x="44956" y="24623"/>
                  </a:cubicBezTo>
                  <a:cubicBezTo>
                    <a:pt x="45047" y="24562"/>
                    <a:pt x="45139" y="24532"/>
                    <a:pt x="45230" y="24532"/>
                  </a:cubicBezTo>
                  <a:cubicBezTo>
                    <a:pt x="45327" y="24532"/>
                    <a:pt x="45424" y="24571"/>
                    <a:pt x="45506" y="24571"/>
                  </a:cubicBezTo>
                  <a:cubicBezTo>
                    <a:pt x="45526" y="24571"/>
                    <a:pt x="45546" y="24568"/>
                    <a:pt x="45564" y="24562"/>
                  </a:cubicBezTo>
                  <a:cubicBezTo>
                    <a:pt x="45620" y="24551"/>
                    <a:pt x="45679" y="24544"/>
                    <a:pt x="45742" y="24544"/>
                  </a:cubicBezTo>
                  <a:cubicBezTo>
                    <a:pt x="45850" y="24544"/>
                    <a:pt x="45965" y="24565"/>
                    <a:pt x="46081" y="24623"/>
                  </a:cubicBezTo>
                  <a:cubicBezTo>
                    <a:pt x="46172" y="24045"/>
                    <a:pt x="46476" y="23529"/>
                    <a:pt x="46871" y="23134"/>
                  </a:cubicBezTo>
                  <a:cubicBezTo>
                    <a:pt x="47165" y="22840"/>
                    <a:pt x="47559" y="22685"/>
                    <a:pt x="47965" y="22685"/>
                  </a:cubicBezTo>
                  <a:cubicBezTo>
                    <a:pt x="48190" y="22685"/>
                    <a:pt x="48418" y="22732"/>
                    <a:pt x="48634" y="22830"/>
                  </a:cubicBezTo>
                  <a:lnTo>
                    <a:pt x="48968" y="22708"/>
                  </a:lnTo>
                  <a:cubicBezTo>
                    <a:pt x="49029" y="22434"/>
                    <a:pt x="49151" y="22191"/>
                    <a:pt x="49303" y="21948"/>
                  </a:cubicBezTo>
                  <a:cubicBezTo>
                    <a:pt x="49637" y="21492"/>
                    <a:pt x="50123" y="21127"/>
                    <a:pt x="50671" y="20945"/>
                  </a:cubicBezTo>
                  <a:cubicBezTo>
                    <a:pt x="50762" y="20520"/>
                    <a:pt x="50975" y="20124"/>
                    <a:pt x="51248" y="19790"/>
                  </a:cubicBezTo>
                  <a:cubicBezTo>
                    <a:pt x="51461" y="19608"/>
                    <a:pt x="51674" y="19425"/>
                    <a:pt x="51917" y="19304"/>
                  </a:cubicBezTo>
                  <a:cubicBezTo>
                    <a:pt x="51856" y="18453"/>
                    <a:pt x="52403" y="17602"/>
                    <a:pt x="53163" y="17054"/>
                  </a:cubicBezTo>
                  <a:cubicBezTo>
                    <a:pt x="53163" y="16659"/>
                    <a:pt x="53193" y="16234"/>
                    <a:pt x="53163" y="15808"/>
                  </a:cubicBezTo>
                  <a:cubicBezTo>
                    <a:pt x="53102" y="15383"/>
                    <a:pt x="53163" y="14927"/>
                    <a:pt x="53285" y="14532"/>
                  </a:cubicBezTo>
                  <a:cubicBezTo>
                    <a:pt x="52890" y="14136"/>
                    <a:pt x="52859" y="13346"/>
                    <a:pt x="53589" y="13225"/>
                  </a:cubicBezTo>
                  <a:cubicBezTo>
                    <a:pt x="54075" y="13133"/>
                    <a:pt x="54561" y="13012"/>
                    <a:pt x="55017" y="12829"/>
                  </a:cubicBezTo>
                  <a:cubicBezTo>
                    <a:pt x="55078" y="12799"/>
                    <a:pt x="55146" y="12784"/>
                    <a:pt x="55219" y="12784"/>
                  </a:cubicBezTo>
                  <a:cubicBezTo>
                    <a:pt x="55291" y="12784"/>
                    <a:pt x="55367" y="12799"/>
                    <a:pt x="55443" y="12829"/>
                  </a:cubicBezTo>
                  <a:cubicBezTo>
                    <a:pt x="55504" y="12708"/>
                    <a:pt x="55564" y="12617"/>
                    <a:pt x="55625" y="12525"/>
                  </a:cubicBezTo>
                  <a:cubicBezTo>
                    <a:pt x="55747" y="12343"/>
                    <a:pt x="55959" y="12191"/>
                    <a:pt x="56172" y="12130"/>
                  </a:cubicBezTo>
                  <a:cubicBezTo>
                    <a:pt x="56324" y="12070"/>
                    <a:pt x="56567" y="12100"/>
                    <a:pt x="56719" y="12039"/>
                  </a:cubicBezTo>
                  <a:cubicBezTo>
                    <a:pt x="56780" y="11948"/>
                    <a:pt x="56841" y="11857"/>
                    <a:pt x="56902" y="11766"/>
                  </a:cubicBezTo>
                  <a:cubicBezTo>
                    <a:pt x="57023" y="11462"/>
                    <a:pt x="56963" y="11127"/>
                    <a:pt x="56719" y="10884"/>
                  </a:cubicBezTo>
                  <a:cubicBezTo>
                    <a:pt x="56689" y="10854"/>
                    <a:pt x="56659" y="10793"/>
                    <a:pt x="56628" y="10763"/>
                  </a:cubicBezTo>
                  <a:cubicBezTo>
                    <a:pt x="56446" y="10550"/>
                    <a:pt x="56446" y="10215"/>
                    <a:pt x="56628" y="9972"/>
                  </a:cubicBezTo>
                  <a:cubicBezTo>
                    <a:pt x="56628" y="9638"/>
                    <a:pt x="56811" y="9334"/>
                    <a:pt x="57145" y="9182"/>
                  </a:cubicBezTo>
                  <a:cubicBezTo>
                    <a:pt x="57145" y="8817"/>
                    <a:pt x="57388" y="8452"/>
                    <a:pt x="57753" y="8361"/>
                  </a:cubicBezTo>
                  <a:cubicBezTo>
                    <a:pt x="58133" y="8240"/>
                    <a:pt x="58490" y="8224"/>
                    <a:pt x="58843" y="8224"/>
                  </a:cubicBezTo>
                  <a:cubicBezTo>
                    <a:pt x="58961" y="8224"/>
                    <a:pt x="59078" y="8226"/>
                    <a:pt x="59196" y="8226"/>
                  </a:cubicBezTo>
                  <a:cubicBezTo>
                    <a:pt x="59431" y="8226"/>
                    <a:pt x="59668" y="8219"/>
                    <a:pt x="59911" y="8179"/>
                  </a:cubicBezTo>
                  <a:cubicBezTo>
                    <a:pt x="61704" y="7814"/>
                    <a:pt x="61400" y="7054"/>
                    <a:pt x="62373" y="5990"/>
                  </a:cubicBezTo>
                  <a:cubicBezTo>
                    <a:pt x="62677" y="5717"/>
                    <a:pt x="63011" y="5504"/>
                    <a:pt x="63346" y="5291"/>
                  </a:cubicBezTo>
                  <a:cubicBezTo>
                    <a:pt x="63346" y="5139"/>
                    <a:pt x="63376" y="4957"/>
                    <a:pt x="63498" y="4805"/>
                  </a:cubicBezTo>
                  <a:cubicBezTo>
                    <a:pt x="63619" y="4653"/>
                    <a:pt x="63710" y="4501"/>
                    <a:pt x="63832" y="4349"/>
                  </a:cubicBezTo>
                  <a:cubicBezTo>
                    <a:pt x="63802" y="3650"/>
                    <a:pt x="64379" y="2282"/>
                    <a:pt x="63254" y="1249"/>
                  </a:cubicBezTo>
                  <a:cubicBezTo>
                    <a:pt x="62768" y="808"/>
                    <a:pt x="62525" y="702"/>
                    <a:pt x="62229" y="702"/>
                  </a:cubicBezTo>
                  <a:cubicBezTo>
                    <a:pt x="61952" y="702"/>
                    <a:pt x="61629" y="794"/>
                    <a:pt x="61019" y="794"/>
                  </a:cubicBezTo>
                  <a:cubicBezTo>
                    <a:pt x="60975" y="794"/>
                    <a:pt x="60930" y="794"/>
                    <a:pt x="60884" y="793"/>
                  </a:cubicBezTo>
                  <a:lnTo>
                    <a:pt x="6870" y="2"/>
                  </a:lnTo>
                  <a:cubicBezTo>
                    <a:pt x="6815" y="1"/>
                    <a:pt x="6759" y="0"/>
                    <a:pt x="67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4288" dist="19050" dir="156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2" name="Google Shape;1552;p36"/>
            <p:cNvSpPr/>
            <p:nvPr/>
          </p:nvSpPr>
          <p:spPr>
            <a:xfrm rot="-5400000">
              <a:off x="16234" y="3665541"/>
              <a:ext cx="1478902" cy="1264998"/>
            </a:xfrm>
            <a:custGeom>
              <a:avLst/>
              <a:gdLst/>
              <a:ahLst/>
              <a:cxnLst/>
              <a:rect l="l" t="t" r="r" b="b"/>
              <a:pathLst>
                <a:path w="63255" h="54106" extrusionOk="0">
                  <a:moveTo>
                    <a:pt x="6232" y="1"/>
                  </a:moveTo>
                  <a:cubicBezTo>
                    <a:pt x="2797" y="1"/>
                    <a:pt x="1" y="2797"/>
                    <a:pt x="1" y="6232"/>
                  </a:cubicBezTo>
                  <a:lnTo>
                    <a:pt x="1" y="54105"/>
                  </a:lnTo>
                  <a:cubicBezTo>
                    <a:pt x="305" y="53771"/>
                    <a:pt x="670" y="53467"/>
                    <a:pt x="1065" y="53254"/>
                  </a:cubicBezTo>
                  <a:lnTo>
                    <a:pt x="822" y="53102"/>
                  </a:lnTo>
                  <a:lnTo>
                    <a:pt x="1156" y="52676"/>
                  </a:lnTo>
                  <a:cubicBezTo>
                    <a:pt x="1156" y="52494"/>
                    <a:pt x="1186" y="52342"/>
                    <a:pt x="1369" y="52251"/>
                  </a:cubicBezTo>
                  <a:cubicBezTo>
                    <a:pt x="1430" y="52129"/>
                    <a:pt x="1460" y="52038"/>
                    <a:pt x="1490" y="51917"/>
                  </a:cubicBezTo>
                  <a:cubicBezTo>
                    <a:pt x="1521" y="51795"/>
                    <a:pt x="1582" y="51704"/>
                    <a:pt x="1673" y="51643"/>
                  </a:cubicBezTo>
                  <a:lnTo>
                    <a:pt x="1673" y="51673"/>
                  </a:lnTo>
                  <a:cubicBezTo>
                    <a:pt x="1720" y="51791"/>
                    <a:pt x="1822" y="51836"/>
                    <a:pt x="1964" y="51836"/>
                  </a:cubicBezTo>
                  <a:cubicBezTo>
                    <a:pt x="2006" y="51836"/>
                    <a:pt x="2050" y="51832"/>
                    <a:pt x="2098" y="51825"/>
                  </a:cubicBezTo>
                  <a:cubicBezTo>
                    <a:pt x="2159" y="51613"/>
                    <a:pt x="2250" y="51430"/>
                    <a:pt x="2341" y="51278"/>
                  </a:cubicBezTo>
                  <a:cubicBezTo>
                    <a:pt x="2311" y="51035"/>
                    <a:pt x="2311" y="50822"/>
                    <a:pt x="2372" y="50610"/>
                  </a:cubicBezTo>
                  <a:cubicBezTo>
                    <a:pt x="2387" y="50594"/>
                    <a:pt x="2402" y="50587"/>
                    <a:pt x="2417" y="50587"/>
                  </a:cubicBezTo>
                  <a:cubicBezTo>
                    <a:pt x="2433" y="50587"/>
                    <a:pt x="2448" y="50594"/>
                    <a:pt x="2463" y="50610"/>
                  </a:cubicBezTo>
                  <a:cubicBezTo>
                    <a:pt x="2554" y="50640"/>
                    <a:pt x="2645" y="50670"/>
                    <a:pt x="2737" y="50701"/>
                  </a:cubicBezTo>
                  <a:cubicBezTo>
                    <a:pt x="3193" y="50214"/>
                    <a:pt x="3648" y="49758"/>
                    <a:pt x="4196" y="49363"/>
                  </a:cubicBezTo>
                  <a:cubicBezTo>
                    <a:pt x="4804" y="48847"/>
                    <a:pt x="5320" y="48360"/>
                    <a:pt x="5867" y="47935"/>
                  </a:cubicBezTo>
                  <a:cubicBezTo>
                    <a:pt x="5959" y="47661"/>
                    <a:pt x="6171" y="47418"/>
                    <a:pt x="6445" y="47357"/>
                  </a:cubicBezTo>
                  <a:cubicBezTo>
                    <a:pt x="6506" y="47357"/>
                    <a:pt x="6566" y="47357"/>
                    <a:pt x="6627" y="47388"/>
                  </a:cubicBezTo>
                  <a:cubicBezTo>
                    <a:pt x="7114" y="47084"/>
                    <a:pt x="7630" y="46840"/>
                    <a:pt x="8147" y="46658"/>
                  </a:cubicBezTo>
                  <a:cubicBezTo>
                    <a:pt x="8269" y="46628"/>
                    <a:pt x="8390" y="46597"/>
                    <a:pt x="8512" y="46597"/>
                  </a:cubicBezTo>
                  <a:cubicBezTo>
                    <a:pt x="8542" y="46567"/>
                    <a:pt x="8542" y="46537"/>
                    <a:pt x="8573" y="46476"/>
                  </a:cubicBezTo>
                  <a:cubicBezTo>
                    <a:pt x="8846" y="46111"/>
                    <a:pt x="9059" y="45716"/>
                    <a:pt x="9302" y="45351"/>
                  </a:cubicBezTo>
                  <a:lnTo>
                    <a:pt x="9667" y="45290"/>
                  </a:lnTo>
                  <a:cubicBezTo>
                    <a:pt x="9944" y="45050"/>
                    <a:pt x="10288" y="44934"/>
                    <a:pt x="10639" y="44934"/>
                  </a:cubicBezTo>
                  <a:cubicBezTo>
                    <a:pt x="10865" y="44934"/>
                    <a:pt x="11094" y="44982"/>
                    <a:pt x="11308" y="45078"/>
                  </a:cubicBezTo>
                  <a:cubicBezTo>
                    <a:pt x="12068" y="44561"/>
                    <a:pt x="12767" y="44439"/>
                    <a:pt x="13861" y="44196"/>
                  </a:cubicBezTo>
                  <a:cubicBezTo>
                    <a:pt x="13983" y="44181"/>
                    <a:pt x="14105" y="44173"/>
                    <a:pt x="14226" y="44173"/>
                  </a:cubicBezTo>
                  <a:cubicBezTo>
                    <a:pt x="14348" y="44173"/>
                    <a:pt x="14469" y="44181"/>
                    <a:pt x="14591" y="44196"/>
                  </a:cubicBezTo>
                  <a:cubicBezTo>
                    <a:pt x="14895" y="43923"/>
                    <a:pt x="15168" y="43619"/>
                    <a:pt x="15503" y="43345"/>
                  </a:cubicBezTo>
                  <a:cubicBezTo>
                    <a:pt x="15928" y="43011"/>
                    <a:pt x="16597" y="42919"/>
                    <a:pt x="16445" y="42464"/>
                  </a:cubicBezTo>
                  <a:cubicBezTo>
                    <a:pt x="16384" y="42190"/>
                    <a:pt x="16445" y="41916"/>
                    <a:pt x="16658" y="41704"/>
                  </a:cubicBezTo>
                  <a:cubicBezTo>
                    <a:pt x="16719" y="41643"/>
                    <a:pt x="16810" y="41552"/>
                    <a:pt x="16901" y="41491"/>
                  </a:cubicBezTo>
                  <a:cubicBezTo>
                    <a:pt x="16871" y="41369"/>
                    <a:pt x="16871" y="41248"/>
                    <a:pt x="16871" y="41126"/>
                  </a:cubicBezTo>
                  <a:cubicBezTo>
                    <a:pt x="16958" y="40599"/>
                    <a:pt x="17413" y="40213"/>
                    <a:pt x="17909" y="40213"/>
                  </a:cubicBezTo>
                  <a:cubicBezTo>
                    <a:pt x="17928" y="40213"/>
                    <a:pt x="17946" y="40213"/>
                    <a:pt x="17965" y="40214"/>
                  </a:cubicBezTo>
                  <a:cubicBezTo>
                    <a:pt x="18086" y="40123"/>
                    <a:pt x="18360" y="40123"/>
                    <a:pt x="18846" y="40123"/>
                  </a:cubicBezTo>
                  <a:lnTo>
                    <a:pt x="18998" y="40123"/>
                  </a:lnTo>
                  <a:cubicBezTo>
                    <a:pt x="19029" y="40093"/>
                    <a:pt x="19181" y="39971"/>
                    <a:pt x="19181" y="39941"/>
                  </a:cubicBezTo>
                  <a:cubicBezTo>
                    <a:pt x="19089" y="39789"/>
                    <a:pt x="19120" y="39576"/>
                    <a:pt x="19272" y="39454"/>
                  </a:cubicBezTo>
                  <a:cubicBezTo>
                    <a:pt x="19302" y="39485"/>
                    <a:pt x="19302" y="39546"/>
                    <a:pt x="19302" y="39606"/>
                  </a:cubicBezTo>
                  <a:cubicBezTo>
                    <a:pt x="19302" y="39728"/>
                    <a:pt x="19302" y="39850"/>
                    <a:pt x="19545" y="39880"/>
                  </a:cubicBezTo>
                  <a:cubicBezTo>
                    <a:pt x="19758" y="39880"/>
                    <a:pt x="19880" y="39880"/>
                    <a:pt x="19910" y="39728"/>
                  </a:cubicBezTo>
                  <a:cubicBezTo>
                    <a:pt x="19971" y="39454"/>
                    <a:pt x="20245" y="39272"/>
                    <a:pt x="20427" y="39029"/>
                  </a:cubicBezTo>
                  <a:cubicBezTo>
                    <a:pt x="20245" y="38664"/>
                    <a:pt x="20548" y="38451"/>
                    <a:pt x="20852" y="38239"/>
                  </a:cubicBezTo>
                  <a:cubicBezTo>
                    <a:pt x="21004" y="38147"/>
                    <a:pt x="21065" y="37965"/>
                    <a:pt x="21035" y="37813"/>
                  </a:cubicBezTo>
                  <a:cubicBezTo>
                    <a:pt x="21004" y="37631"/>
                    <a:pt x="21096" y="37479"/>
                    <a:pt x="21248" y="37387"/>
                  </a:cubicBezTo>
                  <a:cubicBezTo>
                    <a:pt x="21521" y="37205"/>
                    <a:pt x="21795" y="37053"/>
                    <a:pt x="22068" y="36901"/>
                  </a:cubicBezTo>
                  <a:cubicBezTo>
                    <a:pt x="22126" y="36872"/>
                    <a:pt x="22144" y="36862"/>
                    <a:pt x="22148" y="36862"/>
                  </a:cubicBezTo>
                  <a:cubicBezTo>
                    <a:pt x="22155" y="36862"/>
                    <a:pt x="22096" y="36911"/>
                    <a:pt x="22220" y="36932"/>
                  </a:cubicBezTo>
                  <a:cubicBezTo>
                    <a:pt x="22980" y="36080"/>
                    <a:pt x="23740" y="35442"/>
                    <a:pt x="24804" y="35138"/>
                  </a:cubicBezTo>
                  <a:cubicBezTo>
                    <a:pt x="24834" y="35077"/>
                    <a:pt x="24865" y="35017"/>
                    <a:pt x="24865" y="34956"/>
                  </a:cubicBezTo>
                  <a:cubicBezTo>
                    <a:pt x="24895" y="34895"/>
                    <a:pt x="25017" y="34834"/>
                    <a:pt x="25108" y="34804"/>
                  </a:cubicBezTo>
                  <a:cubicBezTo>
                    <a:pt x="25169" y="34834"/>
                    <a:pt x="25199" y="34865"/>
                    <a:pt x="25229" y="34895"/>
                  </a:cubicBezTo>
                  <a:lnTo>
                    <a:pt x="25260" y="34925"/>
                  </a:lnTo>
                  <a:cubicBezTo>
                    <a:pt x="25533" y="34682"/>
                    <a:pt x="25807" y="34409"/>
                    <a:pt x="26111" y="34166"/>
                  </a:cubicBezTo>
                  <a:cubicBezTo>
                    <a:pt x="26628" y="33649"/>
                    <a:pt x="27144" y="33132"/>
                    <a:pt x="27661" y="32646"/>
                  </a:cubicBezTo>
                  <a:cubicBezTo>
                    <a:pt x="27809" y="32482"/>
                    <a:pt x="28018" y="32397"/>
                    <a:pt x="28227" y="32397"/>
                  </a:cubicBezTo>
                  <a:cubicBezTo>
                    <a:pt x="28406" y="32397"/>
                    <a:pt x="28585" y="32459"/>
                    <a:pt x="28725" y="32585"/>
                  </a:cubicBezTo>
                  <a:cubicBezTo>
                    <a:pt x="28816" y="32403"/>
                    <a:pt x="28907" y="32251"/>
                    <a:pt x="28998" y="32068"/>
                  </a:cubicBezTo>
                  <a:cubicBezTo>
                    <a:pt x="28968" y="32038"/>
                    <a:pt x="28907" y="31977"/>
                    <a:pt x="28938" y="31947"/>
                  </a:cubicBezTo>
                  <a:cubicBezTo>
                    <a:pt x="28938" y="31825"/>
                    <a:pt x="28998" y="31734"/>
                    <a:pt x="29059" y="31643"/>
                  </a:cubicBezTo>
                  <a:cubicBezTo>
                    <a:pt x="29485" y="31187"/>
                    <a:pt x="29728" y="30670"/>
                    <a:pt x="30154" y="30245"/>
                  </a:cubicBezTo>
                  <a:cubicBezTo>
                    <a:pt x="30245" y="30184"/>
                    <a:pt x="30351" y="30153"/>
                    <a:pt x="30454" y="30153"/>
                  </a:cubicBezTo>
                  <a:cubicBezTo>
                    <a:pt x="30556" y="30153"/>
                    <a:pt x="30655" y="30184"/>
                    <a:pt x="30731" y="30245"/>
                  </a:cubicBezTo>
                  <a:lnTo>
                    <a:pt x="30822" y="30245"/>
                  </a:lnTo>
                  <a:cubicBezTo>
                    <a:pt x="31521" y="30214"/>
                    <a:pt x="32129" y="30001"/>
                    <a:pt x="32737" y="29910"/>
                  </a:cubicBezTo>
                  <a:cubicBezTo>
                    <a:pt x="33034" y="29515"/>
                    <a:pt x="33491" y="29260"/>
                    <a:pt x="33961" y="29260"/>
                  </a:cubicBezTo>
                  <a:cubicBezTo>
                    <a:pt x="34070" y="29260"/>
                    <a:pt x="34179" y="29274"/>
                    <a:pt x="34287" y="29302"/>
                  </a:cubicBezTo>
                  <a:lnTo>
                    <a:pt x="34865" y="29089"/>
                  </a:lnTo>
                  <a:lnTo>
                    <a:pt x="34895" y="29089"/>
                  </a:lnTo>
                  <a:cubicBezTo>
                    <a:pt x="34926" y="28938"/>
                    <a:pt x="34986" y="28786"/>
                    <a:pt x="35078" y="28664"/>
                  </a:cubicBezTo>
                  <a:cubicBezTo>
                    <a:pt x="35382" y="27813"/>
                    <a:pt x="37053" y="27934"/>
                    <a:pt x="37813" y="27904"/>
                  </a:cubicBezTo>
                  <a:cubicBezTo>
                    <a:pt x="37965" y="27889"/>
                    <a:pt x="38110" y="27881"/>
                    <a:pt x="38250" y="27881"/>
                  </a:cubicBezTo>
                  <a:cubicBezTo>
                    <a:pt x="38391" y="27881"/>
                    <a:pt x="38528" y="27889"/>
                    <a:pt x="38664" y="27904"/>
                  </a:cubicBezTo>
                  <a:cubicBezTo>
                    <a:pt x="38847" y="27843"/>
                    <a:pt x="39029" y="27722"/>
                    <a:pt x="39181" y="27570"/>
                  </a:cubicBezTo>
                  <a:cubicBezTo>
                    <a:pt x="39504" y="27354"/>
                    <a:pt x="39888" y="27231"/>
                    <a:pt x="40278" y="27231"/>
                  </a:cubicBezTo>
                  <a:cubicBezTo>
                    <a:pt x="40440" y="27231"/>
                    <a:pt x="40602" y="27252"/>
                    <a:pt x="40762" y="27296"/>
                  </a:cubicBezTo>
                  <a:cubicBezTo>
                    <a:pt x="40807" y="27281"/>
                    <a:pt x="40853" y="27273"/>
                    <a:pt x="40898" y="27273"/>
                  </a:cubicBezTo>
                  <a:cubicBezTo>
                    <a:pt x="40944" y="27273"/>
                    <a:pt x="40990" y="27281"/>
                    <a:pt x="41035" y="27296"/>
                  </a:cubicBezTo>
                  <a:cubicBezTo>
                    <a:pt x="41157" y="27296"/>
                    <a:pt x="41248" y="27327"/>
                    <a:pt x="41370" y="27327"/>
                  </a:cubicBezTo>
                  <a:cubicBezTo>
                    <a:pt x="41438" y="27337"/>
                    <a:pt x="41504" y="27342"/>
                    <a:pt x="41565" y="27342"/>
                  </a:cubicBezTo>
                  <a:cubicBezTo>
                    <a:pt x="41855" y="27342"/>
                    <a:pt x="42059" y="27229"/>
                    <a:pt x="42160" y="27053"/>
                  </a:cubicBezTo>
                  <a:cubicBezTo>
                    <a:pt x="42281" y="26810"/>
                    <a:pt x="42373" y="26597"/>
                    <a:pt x="42464" y="26384"/>
                  </a:cubicBezTo>
                  <a:cubicBezTo>
                    <a:pt x="42585" y="26172"/>
                    <a:pt x="42768" y="26020"/>
                    <a:pt x="42981" y="25928"/>
                  </a:cubicBezTo>
                  <a:cubicBezTo>
                    <a:pt x="43193" y="25837"/>
                    <a:pt x="43619" y="25868"/>
                    <a:pt x="43649" y="25655"/>
                  </a:cubicBezTo>
                  <a:cubicBezTo>
                    <a:pt x="43771" y="25290"/>
                    <a:pt x="43649" y="24864"/>
                    <a:pt x="43345" y="24621"/>
                  </a:cubicBezTo>
                  <a:cubicBezTo>
                    <a:pt x="43315" y="24591"/>
                    <a:pt x="43254" y="24561"/>
                    <a:pt x="43224" y="24530"/>
                  </a:cubicBezTo>
                  <a:cubicBezTo>
                    <a:pt x="42920" y="24257"/>
                    <a:pt x="42950" y="23770"/>
                    <a:pt x="43254" y="23527"/>
                  </a:cubicBezTo>
                  <a:cubicBezTo>
                    <a:pt x="43345" y="23466"/>
                    <a:pt x="43436" y="23436"/>
                    <a:pt x="43528" y="23436"/>
                  </a:cubicBezTo>
                  <a:cubicBezTo>
                    <a:pt x="43625" y="23436"/>
                    <a:pt x="43722" y="23475"/>
                    <a:pt x="43804" y="23475"/>
                  </a:cubicBezTo>
                  <a:cubicBezTo>
                    <a:pt x="43824" y="23475"/>
                    <a:pt x="43844" y="23472"/>
                    <a:pt x="43862" y="23466"/>
                  </a:cubicBezTo>
                  <a:cubicBezTo>
                    <a:pt x="43929" y="23455"/>
                    <a:pt x="43995" y="23448"/>
                    <a:pt x="44062" y="23448"/>
                  </a:cubicBezTo>
                  <a:cubicBezTo>
                    <a:pt x="44178" y="23448"/>
                    <a:pt x="44293" y="23469"/>
                    <a:pt x="44409" y="23527"/>
                  </a:cubicBezTo>
                  <a:cubicBezTo>
                    <a:pt x="44500" y="22980"/>
                    <a:pt x="44774" y="22463"/>
                    <a:pt x="45199" y="22068"/>
                  </a:cubicBezTo>
                  <a:cubicBezTo>
                    <a:pt x="45503" y="21783"/>
                    <a:pt x="45890" y="21641"/>
                    <a:pt x="46286" y="21641"/>
                  </a:cubicBezTo>
                  <a:cubicBezTo>
                    <a:pt x="46524" y="21641"/>
                    <a:pt x="46765" y="21692"/>
                    <a:pt x="46993" y="21795"/>
                  </a:cubicBezTo>
                  <a:lnTo>
                    <a:pt x="47357" y="21703"/>
                  </a:lnTo>
                  <a:cubicBezTo>
                    <a:pt x="47388" y="21430"/>
                    <a:pt x="47509" y="21187"/>
                    <a:pt x="47692" y="20974"/>
                  </a:cubicBezTo>
                  <a:cubicBezTo>
                    <a:pt x="48026" y="20488"/>
                    <a:pt x="48513" y="20153"/>
                    <a:pt x="49060" y="19971"/>
                  </a:cubicBezTo>
                  <a:cubicBezTo>
                    <a:pt x="49181" y="19545"/>
                    <a:pt x="49364" y="19150"/>
                    <a:pt x="49668" y="18816"/>
                  </a:cubicBezTo>
                  <a:cubicBezTo>
                    <a:pt x="49850" y="18633"/>
                    <a:pt x="50063" y="18481"/>
                    <a:pt x="50336" y="18360"/>
                  </a:cubicBezTo>
                  <a:cubicBezTo>
                    <a:pt x="50336" y="17509"/>
                    <a:pt x="50731" y="16718"/>
                    <a:pt x="51400" y="16263"/>
                  </a:cubicBezTo>
                  <a:cubicBezTo>
                    <a:pt x="51552" y="15685"/>
                    <a:pt x="51704" y="14986"/>
                    <a:pt x="51461" y="14439"/>
                  </a:cubicBezTo>
                  <a:cubicBezTo>
                    <a:pt x="51309" y="14165"/>
                    <a:pt x="51339" y="13801"/>
                    <a:pt x="51522" y="13557"/>
                  </a:cubicBezTo>
                  <a:cubicBezTo>
                    <a:pt x="51461" y="13466"/>
                    <a:pt x="51431" y="13345"/>
                    <a:pt x="51431" y="13193"/>
                  </a:cubicBezTo>
                  <a:cubicBezTo>
                    <a:pt x="51400" y="12858"/>
                    <a:pt x="51643" y="12554"/>
                    <a:pt x="51978" y="12463"/>
                  </a:cubicBezTo>
                  <a:cubicBezTo>
                    <a:pt x="52065" y="12397"/>
                    <a:pt x="52200" y="12347"/>
                    <a:pt x="52326" y="12347"/>
                  </a:cubicBezTo>
                  <a:cubicBezTo>
                    <a:pt x="52374" y="12347"/>
                    <a:pt x="52422" y="12355"/>
                    <a:pt x="52464" y="12372"/>
                  </a:cubicBezTo>
                  <a:cubicBezTo>
                    <a:pt x="52586" y="12402"/>
                    <a:pt x="52707" y="12433"/>
                    <a:pt x="52798" y="12463"/>
                  </a:cubicBezTo>
                  <a:cubicBezTo>
                    <a:pt x="52887" y="12490"/>
                    <a:pt x="52978" y="12503"/>
                    <a:pt x="53068" y="12503"/>
                  </a:cubicBezTo>
                  <a:cubicBezTo>
                    <a:pt x="53287" y="12503"/>
                    <a:pt x="53499" y="12423"/>
                    <a:pt x="53649" y="12250"/>
                  </a:cubicBezTo>
                  <a:cubicBezTo>
                    <a:pt x="53801" y="12068"/>
                    <a:pt x="53893" y="11825"/>
                    <a:pt x="54045" y="11642"/>
                  </a:cubicBezTo>
                  <a:cubicBezTo>
                    <a:pt x="54197" y="11460"/>
                    <a:pt x="54379" y="11308"/>
                    <a:pt x="54622" y="11247"/>
                  </a:cubicBezTo>
                  <a:cubicBezTo>
                    <a:pt x="54804" y="11186"/>
                    <a:pt x="55048" y="11217"/>
                    <a:pt x="55200" y="11156"/>
                  </a:cubicBezTo>
                  <a:cubicBezTo>
                    <a:pt x="55260" y="11065"/>
                    <a:pt x="55321" y="10974"/>
                    <a:pt x="55382" y="10883"/>
                  </a:cubicBezTo>
                  <a:cubicBezTo>
                    <a:pt x="55504" y="10579"/>
                    <a:pt x="55412" y="10244"/>
                    <a:pt x="55169" y="10001"/>
                  </a:cubicBezTo>
                  <a:cubicBezTo>
                    <a:pt x="55139" y="9971"/>
                    <a:pt x="55108" y="9940"/>
                    <a:pt x="55078" y="9910"/>
                  </a:cubicBezTo>
                  <a:cubicBezTo>
                    <a:pt x="54896" y="9667"/>
                    <a:pt x="54896" y="9363"/>
                    <a:pt x="55078" y="9120"/>
                  </a:cubicBezTo>
                  <a:cubicBezTo>
                    <a:pt x="55078" y="8785"/>
                    <a:pt x="55260" y="8451"/>
                    <a:pt x="55595" y="8329"/>
                  </a:cubicBezTo>
                  <a:cubicBezTo>
                    <a:pt x="55595" y="7934"/>
                    <a:pt x="55838" y="7600"/>
                    <a:pt x="56203" y="7478"/>
                  </a:cubicBezTo>
                  <a:cubicBezTo>
                    <a:pt x="56598" y="7372"/>
                    <a:pt x="56978" y="7364"/>
                    <a:pt x="57354" y="7364"/>
                  </a:cubicBezTo>
                  <a:cubicBezTo>
                    <a:pt x="57417" y="7364"/>
                    <a:pt x="57479" y="7364"/>
                    <a:pt x="57542" y="7364"/>
                  </a:cubicBezTo>
                  <a:cubicBezTo>
                    <a:pt x="57854" y="7364"/>
                    <a:pt x="58166" y="7359"/>
                    <a:pt x="58482" y="7296"/>
                  </a:cubicBezTo>
                  <a:cubicBezTo>
                    <a:pt x="60397" y="6931"/>
                    <a:pt x="60032" y="6171"/>
                    <a:pt x="61066" y="5107"/>
                  </a:cubicBezTo>
                  <a:cubicBezTo>
                    <a:pt x="61370" y="4864"/>
                    <a:pt x="61704" y="4621"/>
                    <a:pt x="62069" y="4439"/>
                  </a:cubicBezTo>
                  <a:cubicBezTo>
                    <a:pt x="62069" y="4256"/>
                    <a:pt x="62099" y="4074"/>
                    <a:pt x="62221" y="3922"/>
                  </a:cubicBezTo>
                  <a:cubicBezTo>
                    <a:pt x="62343" y="3770"/>
                    <a:pt x="62464" y="3618"/>
                    <a:pt x="62586" y="3466"/>
                  </a:cubicBezTo>
                  <a:cubicBezTo>
                    <a:pt x="62525" y="2797"/>
                    <a:pt x="62950" y="2159"/>
                    <a:pt x="63254" y="1369"/>
                  </a:cubicBezTo>
                  <a:cubicBezTo>
                    <a:pt x="62160" y="487"/>
                    <a:pt x="60792" y="1"/>
                    <a:pt x="59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553" name="Google Shape;1553;p36"/>
            <p:cNvGrpSpPr/>
            <p:nvPr/>
          </p:nvGrpSpPr>
          <p:grpSpPr>
            <a:xfrm rot="-5400000">
              <a:off x="86217" y="4245935"/>
              <a:ext cx="828537" cy="754621"/>
              <a:chOff x="390884" y="252477"/>
              <a:chExt cx="1001254" cy="911929"/>
            </a:xfrm>
          </p:grpSpPr>
          <p:sp>
            <p:nvSpPr>
              <p:cNvPr id="1554" name="Google Shape;1554;p36"/>
              <p:cNvSpPr/>
              <p:nvPr/>
            </p:nvSpPr>
            <p:spPr>
              <a:xfrm>
                <a:off x="448429" y="835607"/>
                <a:ext cx="11187" cy="9831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48" extrusionOk="0">
                    <a:moveTo>
                      <a:pt x="212" y="1"/>
                    </a:moveTo>
                    <a:cubicBezTo>
                      <a:pt x="174" y="1"/>
                      <a:pt x="133" y="17"/>
                      <a:pt x="92" y="58"/>
                    </a:cubicBezTo>
                    <a:cubicBezTo>
                      <a:pt x="0" y="180"/>
                      <a:pt x="0" y="210"/>
                      <a:pt x="92" y="301"/>
                    </a:cubicBezTo>
                    <a:cubicBezTo>
                      <a:pt x="122" y="332"/>
                      <a:pt x="160" y="347"/>
                      <a:pt x="202" y="347"/>
                    </a:cubicBezTo>
                    <a:cubicBezTo>
                      <a:pt x="244" y="347"/>
                      <a:pt x="289" y="332"/>
                      <a:pt x="335" y="301"/>
                    </a:cubicBezTo>
                    <a:cubicBezTo>
                      <a:pt x="396" y="241"/>
                      <a:pt x="396" y="119"/>
                      <a:pt x="335" y="58"/>
                    </a:cubicBezTo>
                    <a:cubicBezTo>
                      <a:pt x="301" y="25"/>
                      <a:pt x="259" y="1"/>
                      <a:pt x="21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5" name="Google Shape;1555;p36"/>
              <p:cNvSpPr/>
              <p:nvPr/>
            </p:nvSpPr>
            <p:spPr>
              <a:xfrm>
                <a:off x="1229814" y="464886"/>
                <a:ext cx="12063" cy="960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40" extrusionOk="0">
                    <a:moveTo>
                      <a:pt x="205" y="1"/>
                    </a:moveTo>
                    <a:cubicBezTo>
                      <a:pt x="170" y="1"/>
                      <a:pt x="134" y="24"/>
                      <a:pt x="92" y="81"/>
                    </a:cubicBezTo>
                    <a:cubicBezTo>
                      <a:pt x="31" y="172"/>
                      <a:pt x="1" y="233"/>
                      <a:pt x="92" y="294"/>
                    </a:cubicBezTo>
                    <a:cubicBezTo>
                      <a:pt x="153" y="324"/>
                      <a:pt x="191" y="339"/>
                      <a:pt x="225" y="339"/>
                    </a:cubicBezTo>
                    <a:cubicBezTo>
                      <a:pt x="259" y="339"/>
                      <a:pt x="289" y="324"/>
                      <a:pt x="335" y="294"/>
                    </a:cubicBezTo>
                    <a:cubicBezTo>
                      <a:pt x="396" y="233"/>
                      <a:pt x="426" y="142"/>
                      <a:pt x="335" y="81"/>
                    </a:cubicBezTo>
                    <a:cubicBezTo>
                      <a:pt x="286" y="32"/>
                      <a:pt x="246" y="1"/>
                      <a:pt x="205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6" name="Google Shape;1556;p36"/>
              <p:cNvSpPr/>
              <p:nvPr/>
            </p:nvSpPr>
            <p:spPr>
              <a:xfrm>
                <a:off x="1125912" y="326491"/>
                <a:ext cx="27516" cy="1751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620" extrusionOk="0">
                    <a:moveTo>
                      <a:pt x="514" y="1"/>
                    </a:moveTo>
                    <a:cubicBezTo>
                      <a:pt x="414" y="1"/>
                      <a:pt x="314" y="87"/>
                      <a:pt x="213" y="147"/>
                    </a:cubicBezTo>
                    <a:cubicBezTo>
                      <a:pt x="122" y="208"/>
                      <a:pt x="1" y="268"/>
                      <a:pt x="61" y="420"/>
                    </a:cubicBezTo>
                    <a:cubicBezTo>
                      <a:pt x="92" y="542"/>
                      <a:pt x="274" y="512"/>
                      <a:pt x="396" y="542"/>
                    </a:cubicBezTo>
                    <a:cubicBezTo>
                      <a:pt x="504" y="542"/>
                      <a:pt x="644" y="620"/>
                      <a:pt x="792" y="620"/>
                    </a:cubicBezTo>
                    <a:cubicBezTo>
                      <a:pt x="852" y="620"/>
                      <a:pt x="913" y="607"/>
                      <a:pt x="973" y="572"/>
                    </a:cubicBezTo>
                    <a:cubicBezTo>
                      <a:pt x="913" y="390"/>
                      <a:pt x="821" y="208"/>
                      <a:pt x="669" y="86"/>
                    </a:cubicBezTo>
                    <a:cubicBezTo>
                      <a:pt x="617" y="24"/>
                      <a:pt x="566" y="1"/>
                      <a:pt x="51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7" name="Google Shape;1557;p36"/>
              <p:cNvSpPr/>
              <p:nvPr/>
            </p:nvSpPr>
            <p:spPr>
              <a:xfrm>
                <a:off x="616740" y="374770"/>
                <a:ext cx="12035" cy="9549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38" extrusionOk="0">
                    <a:moveTo>
                      <a:pt x="251" y="0"/>
                    </a:moveTo>
                    <a:cubicBezTo>
                      <a:pt x="219" y="0"/>
                      <a:pt x="185" y="7"/>
                      <a:pt x="152" y="18"/>
                    </a:cubicBezTo>
                    <a:cubicBezTo>
                      <a:pt x="61" y="110"/>
                      <a:pt x="0" y="201"/>
                      <a:pt x="122" y="292"/>
                    </a:cubicBezTo>
                    <a:cubicBezTo>
                      <a:pt x="152" y="322"/>
                      <a:pt x="190" y="338"/>
                      <a:pt x="232" y="338"/>
                    </a:cubicBezTo>
                    <a:cubicBezTo>
                      <a:pt x="274" y="338"/>
                      <a:pt x="319" y="322"/>
                      <a:pt x="365" y="292"/>
                    </a:cubicBezTo>
                    <a:cubicBezTo>
                      <a:pt x="426" y="262"/>
                      <a:pt x="426" y="140"/>
                      <a:pt x="395" y="79"/>
                    </a:cubicBezTo>
                    <a:cubicBezTo>
                      <a:pt x="357" y="21"/>
                      <a:pt x="306" y="0"/>
                      <a:pt x="25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8" name="Google Shape;1558;p36"/>
              <p:cNvSpPr/>
              <p:nvPr/>
            </p:nvSpPr>
            <p:spPr>
              <a:xfrm>
                <a:off x="1037463" y="347791"/>
                <a:ext cx="4322" cy="384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36" extrusionOk="0">
                    <a:moveTo>
                      <a:pt x="62" y="1"/>
                    </a:moveTo>
                    <a:cubicBezTo>
                      <a:pt x="31" y="62"/>
                      <a:pt x="31" y="92"/>
                      <a:pt x="1" y="122"/>
                    </a:cubicBezTo>
                    <a:cubicBezTo>
                      <a:pt x="21" y="122"/>
                      <a:pt x="41" y="136"/>
                      <a:pt x="62" y="136"/>
                    </a:cubicBezTo>
                    <a:cubicBezTo>
                      <a:pt x="72" y="136"/>
                      <a:pt x="82" y="133"/>
                      <a:pt x="92" y="122"/>
                    </a:cubicBezTo>
                    <a:cubicBezTo>
                      <a:pt x="92" y="92"/>
                      <a:pt x="123" y="62"/>
                      <a:pt x="15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9" name="Google Shape;1559;p36"/>
              <p:cNvSpPr/>
              <p:nvPr/>
            </p:nvSpPr>
            <p:spPr>
              <a:xfrm>
                <a:off x="1230662" y="503193"/>
                <a:ext cx="10340" cy="895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17" extrusionOk="0">
                    <a:moveTo>
                      <a:pt x="217" y="0"/>
                    </a:moveTo>
                    <a:cubicBezTo>
                      <a:pt x="187" y="0"/>
                      <a:pt x="155" y="10"/>
                      <a:pt x="123" y="32"/>
                    </a:cubicBezTo>
                    <a:cubicBezTo>
                      <a:pt x="1" y="62"/>
                      <a:pt x="31" y="153"/>
                      <a:pt x="62" y="214"/>
                    </a:cubicBezTo>
                    <a:cubicBezTo>
                      <a:pt x="85" y="283"/>
                      <a:pt x="142" y="317"/>
                      <a:pt x="207" y="317"/>
                    </a:cubicBezTo>
                    <a:cubicBezTo>
                      <a:pt x="229" y="317"/>
                      <a:pt x="252" y="313"/>
                      <a:pt x="275" y="305"/>
                    </a:cubicBezTo>
                    <a:cubicBezTo>
                      <a:pt x="335" y="275"/>
                      <a:pt x="366" y="184"/>
                      <a:pt x="335" y="93"/>
                    </a:cubicBezTo>
                    <a:cubicBezTo>
                      <a:pt x="316" y="34"/>
                      <a:pt x="271" y="0"/>
                      <a:pt x="21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0" name="Google Shape;1560;p36"/>
              <p:cNvSpPr/>
              <p:nvPr/>
            </p:nvSpPr>
            <p:spPr>
              <a:xfrm>
                <a:off x="1023733" y="346096"/>
                <a:ext cx="3475" cy="2599"/>
              </a:xfrm>
              <a:custGeom>
                <a:avLst/>
                <a:gdLst/>
                <a:ahLst/>
                <a:cxnLst/>
                <a:rect l="l" t="t" r="r" b="b"/>
                <a:pathLst>
                  <a:path w="123" h="92" extrusionOk="0">
                    <a:moveTo>
                      <a:pt x="1" y="0"/>
                    </a:moveTo>
                    <a:cubicBezTo>
                      <a:pt x="1" y="0"/>
                      <a:pt x="1" y="91"/>
                      <a:pt x="1" y="91"/>
                    </a:cubicBezTo>
                    <a:lnTo>
                      <a:pt x="122" y="91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1" name="Google Shape;1561;p36"/>
              <p:cNvSpPr/>
              <p:nvPr/>
            </p:nvSpPr>
            <p:spPr>
              <a:xfrm>
                <a:off x="1192892" y="503221"/>
                <a:ext cx="11187" cy="95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38" extrusionOk="0">
                    <a:moveTo>
                      <a:pt x="192" y="0"/>
                    </a:moveTo>
                    <a:cubicBezTo>
                      <a:pt x="166" y="0"/>
                      <a:pt x="142" y="11"/>
                      <a:pt x="122" y="31"/>
                    </a:cubicBezTo>
                    <a:cubicBezTo>
                      <a:pt x="31" y="92"/>
                      <a:pt x="1" y="183"/>
                      <a:pt x="92" y="274"/>
                    </a:cubicBezTo>
                    <a:cubicBezTo>
                      <a:pt x="111" y="312"/>
                      <a:pt x="153" y="338"/>
                      <a:pt x="203" y="338"/>
                    </a:cubicBezTo>
                    <a:cubicBezTo>
                      <a:pt x="235" y="338"/>
                      <a:pt x="270" y="328"/>
                      <a:pt x="305" y="304"/>
                    </a:cubicBezTo>
                    <a:cubicBezTo>
                      <a:pt x="365" y="274"/>
                      <a:pt x="396" y="213"/>
                      <a:pt x="365" y="122"/>
                    </a:cubicBezTo>
                    <a:cubicBezTo>
                      <a:pt x="305" y="41"/>
                      <a:pt x="244" y="0"/>
                      <a:pt x="19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2" name="Google Shape;1562;p36"/>
              <p:cNvSpPr/>
              <p:nvPr/>
            </p:nvSpPr>
            <p:spPr>
              <a:xfrm>
                <a:off x="876891" y="362425"/>
                <a:ext cx="19803" cy="18193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4" extrusionOk="0">
                    <a:moveTo>
                      <a:pt x="269" y="1"/>
                    </a:moveTo>
                    <a:cubicBezTo>
                      <a:pt x="224" y="1"/>
                      <a:pt x="169" y="27"/>
                      <a:pt x="92" y="91"/>
                    </a:cubicBezTo>
                    <a:cubicBezTo>
                      <a:pt x="1" y="243"/>
                      <a:pt x="123" y="364"/>
                      <a:pt x="244" y="516"/>
                    </a:cubicBezTo>
                    <a:cubicBezTo>
                      <a:pt x="300" y="591"/>
                      <a:pt x="357" y="643"/>
                      <a:pt x="420" y="643"/>
                    </a:cubicBezTo>
                    <a:cubicBezTo>
                      <a:pt x="460" y="643"/>
                      <a:pt x="502" y="624"/>
                      <a:pt x="548" y="577"/>
                    </a:cubicBezTo>
                    <a:cubicBezTo>
                      <a:pt x="700" y="395"/>
                      <a:pt x="518" y="273"/>
                      <a:pt x="426" y="121"/>
                    </a:cubicBezTo>
                    <a:cubicBezTo>
                      <a:pt x="374" y="51"/>
                      <a:pt x="331" y="1"/>
                      <a:pt x="269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3" name="Google Shape;1563;p36"/>
              <p:cNvSpPr/>
              <p:nvPr/>
            </p:nvSpPr>
            <p:spPr>
              <a:xfrm>
                <a:off x="599565" y="337509"/>
                <a:ext cx="26640" cy="27883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87" extrusionOk="0">
                    <a:moveTo>
                      <a:pt x="608" y="0"/>
                    </a:moveTo>
                    <a:cubicBezTo>
                      <a:pt x="517" y="152"/>
                      <a:pt x="365" y="213"/>
                      <a:pt x="213" y="334"/>
                    </a:cubicBezTo>
                    <a:cubicBezTo>
                      <a:pt x="0" y="486"/>
                      <a:pt x="61" y="669"/>
                      <a:pt x="183" y="851"/>
                    </a:cubicBezTo>
                    <a:cubicBezTo>
                      <a:pt x="236" y="940"/>
                      <a:pt x="320" y="987"/>
                      <a:pt x="411" y="987"/>
                    </a:cubicBezTo>
                    <a:cubicBezTo>
                      <a:pt x="476" y="987"/>
                      <a:pt x="545" y="963"/>
                      <a:pt x="608" y="912"/>
                    </a:cubicBezTo>
                    <a:cubicBezTo>
                      <a:pt x="790" y="821"/>
                      <a:pt x="942" y="699"/>
                      <a:pt x="821" y="426"/>
                    </a:cubicBezTo>
                    <a:cubicBezTo>
                      <a:pt x="760" y="304"/>
                      <a:pt x="608" y="182"/>
                      <a:pt x="60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4" name="Google Shape;1564;p36"/>
              <p:cNvSpPr/>
              <p:nvPr/>
            </p:nvSpPr>
            <p:spPr>
              <a:xfrm>
                <a:off x="412354" y="334062"/>
                <a:ext cx="12910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78" extrusionOk="0">
                    <a:moveTo>
                      <a:pt x="244" y="0"/>
                    </a:moveTo>
                    <a:cubicBezTo>
                      <a:pt x="153" y="122"/>
                      <a:pt x="92" y="244"/>
                      <a:pt x="1" y="365"/>
                    </a:cubicBezTo>
                    <a:cubicBezTo>
                      <a:pt x="45" y="374"/>
                      <a:pt x="90" y="378"/>
                      <a:pt x="134" y="378"/>
                    </a:cubicBezTo>
                    <a:cubicBezTo>
                      <a:pt x="242" y="378"/>
                      <a:pt x="349" y="356"/>
                      <a:pt x="457" y="335"/>
                    </a:cubicBezTo>
                    <a:cubicBezTo>
                      <a:pt x="366" y="213"/>
                      <a:pt x="305" y="122"/>
                      <a:pt x="24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5" name="Google Shape;1565;p36"/>
              <p:cNvSpPr/>
              <p:nvPr/>
            </p:nvSpPr>
            <p:spPr>
              <a:xfrm>
                <a:off x="1142241" y="437541"/>
                <a:ext cx="145149" cy="143849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5092" extrusionOk="0">
                    <a:moveTo>
                      <a:pt x="3304" y="970"/>
                    </a:moveTo>
                    <a:cubicBezTo>
                      <a:pt x="3350" y="970"/>
                      <a:pt x="3398" y="1000"/>
                      <a:pt x="3435" y="1018"/>
                    </a:cubicBezTo>
                    <a:cubicBezTo>
                      <a:pt x="3496" y="1079"/>
                      <a:pt x="3496" y="1170"/>
                      <a:pt x="3435" y="1231"/>
                    </a:cubicBezTo>
                    <a:cubicBezTo>
                      <a:pt x="3407" y="1272"/>
                      <a:pt x="3374" y="1289"/>
                      <a:pt x="3340" y="1289"/>
                    </a:cubicBezTo>
                    <a:cubicBezTo>
                      <a:pt x="3298" y="1289"/>
                      <a:pt x="3256" y="1265"/>
                      <a:pt x="3222" y="1231"/>
                    </a:cubicBezTo>
                    <a:cubicBezTo>
                      <a:pt x="3161" y="1201"/>
                      <a:pt x="3161" y="1110"/>
                      <a:pt x="3222" y="1018"/>
                    </a:cubicBezTo>
                    <a:cubicBezTo>
                      <a:pt x="3246" y="983"/>
                      <a:pt x="3275" y="970"/>
                      <a:pt x="3304" y="970"/>
                    </a:cubicBezTo>
                    <a:close/>
                    <a:moveTo>
                      <a:pt x="3320" y="2314"/>
                    </a:moveTo>
                    <a:cubicBezTo>
                      <a:pt x="3387" y="2314"/>
                      <a:pt x="3450" y="2348"/>
                      <a:pt x="3496" y="2417"/>
                    </a:cubicBezTo>
                    <a:cubicBezTo>
                      <a:pt x="3496" y="2508"/>
                      <a:pt x="3496" y="2569"/>
                      <a:pt x="3405" y="2629"/>
                    </a:cubicBezTo>
                    <a:cubicBezTo>
                      <a:pt x="3384" y="2629"/>
                      <a:pt x="3361" y="2633"/>
                      <a:pt x="3336" y="2633"/>
                    </a:cubicBezTo>
                    <a:cubicBezTo>
                      <a:pt x="3286" y="2633"/>
                      <a:pt x="3232" y="2619"/>
                      <a:pt x="3192" y="2538"/>
                    </a:cubicBezTo>
                    <a:cubicBezTo>
                      <a:pt x="3161" y="2417"/>
                      <a:pt x="3161" y="2386"/>
                      <a:pt x="3253" y="2325"/>
                    </a:cubicBezTo>
                    <a:cubicBezTo>
                      <a:pt x="3275" y="2318"/>
                      <a:pt x="3298" y="2314"/>
                      <a:pt x="3320" y="2314"/>
                    </a:cubicBezTo>
                    <a:close/>
                    <a:moveTo>
                      <a:pt x="1976" y="2325"/>
                    </a:moveTo>
                    <a:cubicBezTo>
                      <a:pt x="2037" y="2325"/>
                      <a:pt x="2098" y="2366"/>
                      <a:pt x="2158" y="2447"/>
                    </a:cubicBezTo>
                    <a:cubicBezTo>
                      <a:pt x="2158" y="2538"/>
                      <a:pt x="2128" y="2599"/>
                      <a:pt x="2067" y="2629"/>
                    </a:cubicBezTo>
                    <a:cubicBezTo>
                      <a:pt x="2044" y="2653"/>
                      <a:pt x="2012" y="2663"/>
                      <a:pt x="1979" y="2663"/>
                    </a:cubicBezTo>
                    <a:cubicBezTo>
                      <a:pt x="1927" y="2663"/>
                      <a:pt x="1873" y="2637"/>
                      <a:pt x="1854" y="2599"/>
                    </a:cubicBezTo>
                    <a:cubicBezTo>
                      <a:pt x="1794" y="2508"/>
                      <a:pt x="1824" y="2417"/>
                      <a:pt x="1885" y="2356"/>
                    </a:cubicBezTo>
                    <a:cubicBezTo>
                      <a:pt x="1915" y="2336"/>
                      <a:pt x="1946" y="2325"/>
                      <a:pt x="1976" y="2325"/>
                    </a:cubicBezTo>
                    <a:close/>
                    <a:moveTo>
                      <a:pt x="3500" y="1"/>
                    </a:moveTo>
                    <a:cubicBezTo>
                      <a:pt x="3385" y="1"/>
                      <a:pt x="3255" y="34"/>
                      <a:pt x="3131" y="107"/>
                    </a:cubicBezTo>
                    <a:cubicBezTo>
                      <a:pt x="2928" y="251"/>
                      <a:pt x="2698" y="534"/>
                      <a:pt x="2493" y="534"/>
                    </a:cubicBezTo>
                    <a:cubicBezTo>
                      <a:pt x="2482" y="534"/>
                      <a:pt x="2472" y="534"/>
                      <a:pt x="2462" y="532"/>
                    </a:cubicBezTo>
                    <a:cubicBezTo>
                      <a:pt x="2358" y="515"/>
                      <a:pt x="2261" y="505"/>
                      <a:pt x="2173" y="505"/>
                    </a:cubicBezTo>
                    <a:cubicBezTo>
                      <a:pt x="1799" y="505"/>
                      <a:pt x="1575" y="679"/>
                      <a:pt x="1550" y="1170"/>
                    </a:cubicBezTo>
                    <a:cubicBezTo>
                      <a:pt x="791" y="1535"/>
                      <a:pt x="547" y="2204"/>
                      <a:pt x="304" y="2933"/>
                    </a:cubicBezTo>
                    <a:cubicBezTo>
                      <a:pt x="183" y="3207"/>
                      <a:pt x="0" y="3359"/>
                      <a:pt x="213" y="3632"/>
                    </a:cubicBezTo>
                    <a:cubicBezTo>
                      <a:pt x="377" y="3838"/>
                      <a:pt x="486" y="4029"/>
                      <a:pt x="661" y="4029"/>
                    </a:cubicBezTo>
                    <a:cubicBezTo>
                      <a:pt x="745" y="4029"/>
                      <a:pt x="844" y="3984"/>
                      <a:pt x="973" y="3876"/>
                    </a:cubicBezTo>
                    <a:cubicBezTo>
                      <a:pt x="1022" y="3834"/>
                      <a:pt x="1067" y="3818"/>
                      <a:pt x="1109" y="3818"/>
                    </a:cubicBezTo>
                    <a:cubicBezTo>
                      <a:pt x="1223" y="3818"/>
                      <a:pt x="1318" y="3939"/>
                      <a:pt x="1429" y="4028"/>
                    </a:cubicBezTo>
                    <a:cubicBezTo>
                      <a:pt x="1672" y="4332"/>
                      <a:pt x="1763" y="4727"/>
                      <a:pt x="1611" y="5091"/>
                    </a:cubicBezTo>
                    <a:cubicBezTo>
                      <a:pt x="2067" y="4909"/>
                      <a:pt x="2979" y="4423"/>
                      <a:pt x="3070" y="4240"/>
                    </a:cubicBezTo>
                    <a:cubicBezTo>
                      <a:pt x="3222" y="3906"/>
                      <a:pt x="3405" y="3541"/>
                      <a:pt x="3617" y="3237"/>
                    </a:cubicBezTo>
                    <a:cubicBezTo>
                      <a:pt x="3749" y="3000"/>
                      <a:pt x="3493" y="2467"/>
                      <a:pt x="3936" y="2467"/>
                    </a:cubicBezTo>
                    <a:cubicBezTo>
                      <a:pt x="4004" y="2467"/>
                      <a:pt x="4089" y="2479"/>
                      <a:pt x="4195" y="2508"/>
                    </a:cubicBezTo>
                    <a:cubicBezTo>
                      <a:pt x="4202" y="2510"/>
                      <a:pt x="4208" y="2511"/>
                      <a:pt x="4215" y="2511"/>
                    </a:cubicBezTo>
                    <a:cubicBezTo>
                      <a:pt x="4295" y="2511"/>
                      <a:pt x="4345" y="2347"/>
                      <a:pt x="4316" y="2234"/>
                    </a:cubicBezTo>
                    <a:cubicBezTo>
                      <a:pt x="4286" y="2113"/>
                      <a:pt x="4347" y="2021"/>
                      <a:pt x="4438" y="1930"/>
                    </a:cubicBezTo>
                    <a:cubicBezTo>
                      <a:pt x="4620" y="1748"/>
                      <a:pt x="5137" y="1626"/>
                      <a:pt x="4955" y="1383"/>
                    </a:cubicBezTo>
                    <a:cubicBezTo>
                      <a:pt x="4902" y="1293"/>
                      <a:pt x="4846" y="1259"/>
                      <a:pt x="4787" y="1259"/>
                    </a:cubicBezTo>
                    <a:cubicBezTo>
                      <a:pt x="4607" y="1259"/>
                      <a:pt x="4401" y="1581"/>
                      <a:pt x="4195" y="1626"/>
                    </a:cubicBezTo>
                    <a:cubicBezTo>
                      <a:pt x="4134" y="1626"/>
                      <a:pt x="4073" y="1657"/>
                      <a:pt x="3830" y="1748"/>
                    </a:cubicBezTo>
                    <a:cubicBezTo>
                      <a:pt x="4195" y="1201"/>
                      <a:pt x="3708" y="836"/>
                      <a:pt x="3830" y="350"/>
                    </a:cubicBezTo>
                    <a:cubicBezTo>
                      <a:pt x="3890" y="129"/>
                      <a:pt x="3725" y="1"/>
                      <a:pt x="350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6" name="Google Shape;1566;p36"/>
              <p:cNvSpPr/>
              <p:nvPr/>
            </p:nvSpPr>
            <p:spPr>
              <a:xfrm>
                <a:off x="999693" y="252477"/>
                <a:ext cx="67857" cy="40397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430" extrusionOk="0">
                    <a:moveTo>
                      <a:pt x="1034" y="1"/>
                    </a:moveTo>
                    <a:cubicBezTo>
                      <a:pt x="1034" y="31"/>
                      <a:pt x="1034" y="92"/>
                      <a:pt x="1004" y="122"/>
                    </a:cubicBezTo>
                    <a:cubicBezTo>
                      <a:pt x="1095" y="183"/>
                      <a:pt x="1064" y="244"/>
                      <a:pt x="1004" y="305"/>
                    </a:cubicBezTo>
                    <a:cubicBezTo>
                      <a:pt x="981" y="316"/>
                      <a:pt x="959" y="323"/>
                      <a:pt x="938" y="323"/>
                    </a:cubicBezTo>
                    <a:cubicBezTo>
                      <a:pt x="902" y="323"/>
                      <a:pt x="871" y="302"/>
                      <a:pt x="852" y="244"/>
                    </a:cubicBezTo>
                    <a:lnTo>
                      <a:pt x="31" y="122"/>
                    </a:lnTo>
                    <a:lnTo>
                      <a:pt x="31" y="122"/>
                    </a:lnTo>
                    <a:cubicBezTo>
                      <a:pt x="1" y="457"/>
                      <a:pt x="274" y="366"/>
                      <a:pt x="365" y="487"/>
                    </a:cubicBezTo>
                    <a:cubicBezTo>
                      <a:pt x="517" y="670"/>
                      <a:pt x="244" y="822"/>
                      <a:pt x="335" y="974"/>
                    </a:cubicBezTo>
                    <a:cubicBezTo>
                      <a:pt x="396" y="1126"/>
                      <a:pt x="487" y="1278"/>
                      <a:pt x="608" y="1430"/>
                    </a:cubicBezTo>
                    <a:lnTo>
                      <a:pt x="1946" y="609"/>
                    </a:lnTo>
                    <a:cubicBezTo>
                      <a:pt x="2015" y="730"/>
                      <a:pt x="2094" y="802"/>
                      <a:pt x="2183" y="802"/>
                    </a:cubicBezTo>
                    <a:cubicBezTo>
                      <a:pt x="2251" y="802"/>
                      <a:pt x="2323" y="761"/>
                      <a:pt x="2402" y="670"/>
                    </a:cubicBezTo>
                    <a:cubicBezTo>
                      <a:pt x="2335" y="519"/>
                      <a:pt x="2259" y="451"/>
                      <a:pt x="2173" y="451"/>
                    </a:cubicBezTo>
                    <a:cubicBezTo>
                      <a:pt x="2104" y="451"/>
                      <a:pt x="2028" y="496"/>
                      <a:pt x="1946" y="578"/>
                    </a:cubicBezTo>
                    <a:cubicBezTo>
                      <a:pt x="1855" y="457"/>
                      <a:pt x="1733" y="335"/>
                      <a:pt x="1855" y="214"/>
                    </a:cubicBezTo>
                    <a:cubicBezTo>
                      <a:pt x="1946" y="122"/>
                      <a:pt x="2037" y="62"/>
                      <a:pt x="212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7" name="Google Shape;1567;p36"/>
              <p:cNvSpPr/>
              <p:nvPr/>
            </p:nvSpPr>
            <p:spPr>
              <a:xfrm>
                <a:off x="390884" y="402313"/>
                <a:ext cx="103932" cy="205773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7284" extrusionOk="0">
                    <a:moveTo>
                      <a:pt x="3466" y="1"/>
                    </a:moveTo>
                    <a:cubicBezTo>
                      <a:pt x="3421" y="1"/>
                      <a:pt x="3375" y="16"/>
                      <a:pt x="3345" y="47"/>
                    </a:cubicBezTo>
                    <a:cubicBezTo>
                      <a:pt x="3162" y="168"/>
                      <a:pt x="2980" y="259"/>
                      <a:pt x="2828" y="411"/>
                    </a:cubicBezTo>
                    <a:cubicBezTo>
                      <a:pt x="2575" y="683"/>
                      <a:pt x="2211" y="831"/>
                      <a:pt x="1847" y="831"/>
                    </a:cubicBezTo>
                    <a:cubicBezTo>
                      <a:pt x="1640" y="831"/>
                      <a:pt x="1434" y="784"/>
                      <a:pt x="1247" y="685"/>
                    </a:cubicBezTo>
                    <a:cubicBezTo>
                      <a:pt x="1217" y="685"/>
                      <a:pt x="1156" y="715"/>
                      <a:pt x="1095" y="746"/>
                    </a:cubicBezTo>
                    <a:cubicBezTo>
                      <a:pt x="974" y="898"/>
                      <a:pt x="1126" y="989"/>
                      <a:pt x="1156" y="1110"/>
                    </a:cubicBezTo>
                    <a:cubicBezTo>
                      <a:pt x="1308" y="1566"/>
                      <a:pt x="1126" y="1749"/>
                      <a:pt x="670" y="1931"/>
                    </a:cubicBezTo>
                    <a:cubicBezTo>
                      <a:pt x="457" y="1992"/>
                      <a:pt x="244" y="2022"/>
                      <a:pt x="1" y="2022"/>
                    </a:cubicBezTo>
                    <a:lnTo>
                      <a:pt x="1" y="3998"/>
                    </a:lnTo>
                    <a:cubicBezTo>
                      <a:pt x="396" y="4028"/>
                      <a:pt x="761" y="4150"/>
                      <a:pt x="1095" y="4302"/>
                    </a:cubicBezTo>
                    <a:cubicBezTo>
                      <a:pt x="1186" y="4363"/>
                      <a:pt x="1278" y="4515"/>
                      <a:pt x="1369" y="4515"/>
                    </a:cubicBezTo>
                    <a:cubicBezTo>
                      <a:pt x="1411" y="4508"/>
                      <a:pt x="1451" y="4504"/>
                      <a:pt x="1490" y="4504"/>
                    </a:cubicBezTo>
                    <a:cubicBezTo>
                      <a:pt x="1786" y="4504"/>
                      <a:pt x="1970" y="4702"/>
                      <a:pt x="1916" y="4971"/>
                    </a:cubicBezTo>
                    <a:cubicBezTo>
                      <a:pt x="1891" y="5121"/>
                      <a:pt x="2011" y="5624"/>
                      <a:pt x="1660" y="5624"/>
                    </a:cubicBezTo>
                    <a:cubicBezTo>
                      <a:pt x="1586" y="5624"/>
                      <a:pt x="1491" y="5601"/>
                      <a:pt x="1369" y="5548"/>
                    </a:cubicBezTo>
                    <a:cubicBezTo>
                      <a:pt x="1354" y="5541"/>
                      <a:pt x="1341" y="5537"/>
                      <a:pt x="1331" y="5537"/>
                    </a:cubicBezTo>
                    <a:cubicBezTo>
                      <a:pt x="1253" y="5537"/>
                      <a:pt x="1270" y="5711"/>
                      <a:pt x="1217" y="5791"/>
                    </a:cubicBezTo>
                    <a:cubicBezTo>
                      <a:pt x="913" y="6217"/>
                      <a:pt x="1521" y="6642"/>
                      <a:pt x="1247" y="7068"/>
                    </a:cubicBezTo>
                    <a:cubicBezTo>
                      <a:pt x="1223" y="7117"/>
                      <a:pt x="1297" y="7206"/>
                      <a:pt x="1375" y="7206"/>
                    </a:cubicBezTo>
                    <a:cubicBezTo>
                      <a:pt x="1394" y="7206"/>
                      <a:pt x="1412" y="7201"/>
                      <a:pt x="1430" y="7189"/>
                    </a:cubicBezTo>
                    <a:cubicBezTo>
                      <a:pt x="1464" y="7165"/>
                      <a:pt x="1497" y="7156"/>
                      <a:pt x="1530" y="7156"/>
                    </a:cubicBezTo>
                    <a:cubicBezTo>
                      <a:pt x="1651" y="7156"/>
                      <a:pt x="1770" y="7284"/>
                      <a:pt x="1917" y="7284"/>
                    </a:cubicBezTo>
                    <a:cubicBezTo>
                      <a:pt x="1982" y="7284"/>
                      <a:pt x="2051" y="7259"/>
                      <a:pt x="2129" y="7189"/>
                    </a:cubicBezTo>
                    <a:cubicBezTo>
                      <a:pt x="1916" y="6703"/>
                      <a:pt x="1734" y="6126"/>
                      <a:pt x="2341" y="5700"/>
                    </a:cubicBezTo>
                    <a:cubicBezTo>
                      <a:pt x="2463" y="5609"/>
                      <a:pt x="2402" y="5487"/>
                      <a:pt x="2341" y="5396"/>
                    </a:cubicBezTo>
                    <a:cubicBezTo>
                      <a:pt x="2281" y="5275"/>
                      <a:pt x="2159" y="5123"/>
                      <a:pt x="2220" y="4910"/>
                    </a:cubicBezTo>
                    <a:cubicBezTo>
                      <a:pt x="2341" y="4545"/>
                      <a:pt x="2189" y="4332"/>
                      <a:pt x="1825" y="4302"/>
                    </a:cubicBezTo>
                    <a:cubicBezTo>
                      <a:pt x="1308" y="4211"/>
                      <a:pt x="1247" y="3724"/>
                      <a:pt x="1004" y="3420"/>
                    </a:cubicBezTo>
                    <a:cubicBezTo>
                      <a:pt x="761" y="3116"/>
                      <a:pt x="1126" y="3025"/>
                      <a:pt x="1278" y="2843"/>
                    </a:cubicBezTo>
                    <a:cubicBezTo>
                      <a:pt x="1399" y="2691"/>
                      <a:pt x="1308" y="2569"/>
                      <a:pt x="1308" y="2417"/>
                    </a:cubicBezTo>
                    <a:cubicBezTo>
                      <a:pt x="1338" y="1992"/>
                      <a:pt x="1612" y="1597"/>
                      <a:pt x="2007" y="1414"/>
                    </a:cubicBezTo>
                    <a:cubicBezTo>
                      <a:pt x="2281" y="1262"/>
                      <a:pt x="2554" y="1050"/>
                      <a:pt x="2828" y="867"/>
                    </a:cubicBezTo>
                    <a:cubicBezTo>
                      <a:pt x="3101" y="685"/>
                      <a:pt x="3314" y="533"/>
                      <a:pt x="3557" y="350"/>
                    </a:cubicBezTo>
                    <a:cubicBezTo>
                      <a:pt x="3648" y="290"/>
                      <a:pt x="3679" y="138"/>
                      <a:pt x="3588" y="47"/>
                    </a:cubicBezTo>
                    <a:cubicBezTo>
                      <a:pt x="3557" y="16"/>
                      <a:pt x="3512" y="1"/>
                      <a:pt x="346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8" name="Google Shape;1568;p36"/>
              <p:cNvSpPr/>
              <p:nvPr/>
            </p:nvSpPr>
            <p:spPr>
              <a:xfrm>
                <a:off x="1049497" y="297140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9" name="Google Shape;1569;p36"/>
              <p:cNvSpPr/>
              <p:nvPr/>
            </p:nvSpPr>
            <p:spPr>
              <a:xfrm>
                <a:off x="940453" y="285388"/>
                <a:ext cx="123678" cy="139527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4939" extrusionOk="0">
                    <a:moveTo>
                      <a:pt x="3070" y="2119"/>
                    </a:moveTo>
                    <a:lnTo>
                      <a:pt x="3070" y="2240"/>
                    </a:lnTo>
                    <a:lnTo>
                      <a:pt x="2918" y="2240"/>
                    </a:lnTo>
                    <a:lnTo>
                      <a:pt x="2918" y="2149"/>
                    </a:lnTo>
                    <a:cubicBezTo>
                      <a:pt x="2979" y="2149"/>
                      <a:pt x="3009" y="2119"/>
                      <a:pt x="3070" y="2119"/>
                    </a:cubicBezTo>
                    <a:close/>
                    <a:moveTo>
                      <a:pt x="3587" y="2240"/>
                    </a:moveTo>
                    <a:cubicBezTo>
                      <a:pt x="3557" y="2271"/>
                      <a:pt x="3526" y="2301"/>
                      <a:pt x="3526" y="2362"/>
                    </a:cubicBezTo>
                    <a:lnTo>
                      <a:pt x="3435" y="2362"/>
                    </a:lnTo>
                    <a:cubicBezTo>
                      <a:pt x="3465" y="2301"/>
                      <a:pt x="3465" y="2271"/>
                      <a:pt x="3496" y="2240"/>
                    </a:cubicBezTo>
                    <a:close/>
                    <a:moveTo>
                      <a:pt x="1965" y="0"/>
                    </a:moveTo>
                    <a:cubicBezTo>
                      <a:pt x="1774" y="0"/>
                      <a:pt x="1559" y="185"/>
                      <a:pt x="1327" y="185"/>
                    </a:cubicBezTo>
                    <a:cubicBezTo>
                      <a:pt x="1251" y="185"/>
                      <a:pt x="1174" y="165"/>
                      <a:pt x="1094" y="113"/>
                    </a:cubicBezTo>
                    <a:cubicBezTo>
                      <a:pt x="1064" y="143"/>
                      <a:pt x="1003" y="204"/>
                      <a:pt x="973" y="234"/>
                    </a:cubicBezTo>
                    <a:cubicBezTo>
                      <a:pt x="1034" y="386"/>
                      <a:pt x="1186" y="538"/>
                      <a:pt x="1186" y="720"/>
                    </a:cubicBezTo>
                    <a:cubicBezTo>
                      <a:pt x="1155" y="1237"/>
                      <a:pt x="1216" y="1784"/>
                      <a:pt x="1398" y="2301"/>
                    </a:cubicBezTo>
                    <a:cubicBezTo>
                      <a:pt x="1459" y="2423"/>
                      <a:pt x="1398" y="2544"/>
                      <a:pt x="1307" y="2605"/>
                    </a:cubicBezTo>
                    <a:cubicBezTo>
                      <a:pt x="1125" y="2696"/>
                      <a:pt x="1034" y="2909"/>
                      <a:pt x="1003" y="3091"/>
                    </a:cubicBezTo>
                    <a:cubicBezTo>
                      <a:pt x="978" y="3345"/>
                      <a:pt x="1016" y="3788"/>
                      <a:pt x="642" y="3788"/>
                    </a:cubicBezTo>
                    <a:cubicBezTo>
                      <a:pt x="568" y="3788"/>
                      <a:pt x="476" y="3770"/>
                      <a:pt x="365" y="3730"/>
                    </a:cubicBezTo>
                    <a:cubicBezTo>
                      <a:pt x="356" y="3727"/>
                      <a:pt x="347" y="3726"/>
                      <a:pt x="337" y="3726"/>
                    </a:cubicBezTo>
                    <a:cubicBezTo>
                      <a:pt x="209" y="3726"/>
                      <a:pt x="0" y="3902"/>
                      <a:pt x="0" y="4155"/>
                    </a:cubicBezTo>
                    <a:cubicBezTo>
                      <a:pt x="304" y="4307"/>
                      <a:pt x="578" y="4520"/>
                      <a:pt x="851" y="4763"/>
                    </a:cubicBezTo>
                    <a:cubicBezTo>
                      <a:pt x="952" y="4878"/>
                      <a:pt x="1093" y="4938"/>
                      <a:pt x="1223" y="4938"/>
                    </a:cubicBezTo>
                    <a:cubicBezTo>
                      <a:pt x="1369" y="4938"/>
                      <a:pt x="1502" y="4863"/>
                      <a:pt x="1550" y="4702"/>
                    </a:cubicBezTo>
                    <a:cubicBezTo>
                      <a:pt x="1672" y="4277"/>
                      <a:pt x="1885" y="3790"/>
                      <a:pt x="1733" y="3426"/>
                    </a:cubicBezTo>
                    <a:cubicBezTo>
                      <a:pt x="1550" y="2939"/>
                      <a:pt x="1794" y="2544"/>
                      <a:pt x="1763" y="2119"/>
                    </a:cubicBezTo>
                    <a:cubicBezTo>
                      <a:pt x="1790" y="1901"/>
                      <a:pt x="1958" y="1799"/>
                      <a:pt x="2128" y="1799"/>
                    </a:cubicBezTo>
                    <a:cubicBezTo>
                      <a:pt x="2340" y="1799"/>
                      <a:pt x="2557" y="1955"/>
                      <a:pt x="2523" y="2240"/>
                    </a:cubicBezTo>
                    <a:cubicBezTo>
                      <a:pt x="2401" y="2423"/>
                      <a:pt x="2493" y="2666"/>
                      <a:pt x="2705" y="2757"/>
                    </a:cubicBezTo>
                    <a:cubicBezTo>
                      <a:pt x="3101" y="2848"/>
                      <a:pt x="3435" y="3122"/>
                      <a:pt x="3617" y="3486"/>
                    </a:cubicBezTo>
                    <a:cubicBezTo>
                      <a:pt x="3654" y="3560"/>
                      <a:pt x="3736" y="3600"/>
                      <a:pt x="3821" y="3600"/>
                    </a:cubicBezTo>
                    <a:cubicBezTo>
                      <a:pt x="3877" y="3600"/>
                      <a:pt x="3934" y="3583"/>
                      <a:pt x="3982" y="3547"/>
                    </a:cubicBezTo>
                    <a:cubicBezTo>
                      <a:pt x="4134" y="3456"/>
                      <a:pt x="4377" y="3334"/>
                      <a:pt x="4256" y="3152"/>
                    </a:cubicBezTo>
                    <a:cubicBezTo>
                      <a:pt x="4104" y="2879"/>
                      <a:pt x="4164" y="2605"/>
                      <a:pt x="4104" y="2331"/>
                    </a:cubicBezTo>
                    <a:cubicBezTo>
                      <a:pt x="4060" y="2155"/>
                      <a:pt x="3984" y="1899"/>
                      <a:pt x="3783" y="1899"/>
                    </a:cubicBezTo>
                    <a:cubicBezTo>
                      <a:pt x="3707" y="1899"/>
                      <a:pt x="3613" y="1936"/>
                      <a:pt x="3496" y="2027"/>
                    </a:cubicBezTo>
                    <a:cubicBezTo>
                      <a:pt x="3439" y="2075"/>
                      <a:pt x="3389" y="2095"/>
                      <a:pt x="3346" y="2095"/>
                    </a:cubicBezTo>
                    <a:cubicBezTo>
                      <a:pt x="3250" y="2095"/>
                      <a:pt x="3192" y="1992"/>
                      <a:pt x="3192" y="1845"/>
                    </a:cubicBezTo>
                    <a:cubicBezTo>
                      <a:pt x="3131" y="1511"/>
                      <a:pt x="3313" y="1176"/>
                      <a:pt x="3617" y="1055"/>
                    </a:cubicBezTo>
                    <a:cubicBezTo>
                      <a:pt x="3860" y="933"/>
                      <a:pt x="4073" y="751"/>
                      <a:pt x="3860" y="416"/>
                    </a:cubicBezTo>
                    <a:lnTo>
                      <a:pt x="3860" y="416"/>
                    </a:lnTo>
                    <a:cubicBezTo>
                      <a:pt x="3642" y="504"/>
                      <a:pt x="3471" y="794"/>
                      <a:pt x="3235" y="794"/>
                    </a:cubicBezTo>
                    <a:cubicBezTo>
                      <a:pt x="3142" y="794"/>
                      <a:pt x="3038" y="749"/>
                      <a:pt x="2918" y="629"/>
                    </a:cubicBezTo>
                    <a:cubicBezTo>
                      <a:pt x="2870" y="629"/>
                      <a:pt x="2821" y="668"/>
                      <a:pt x="2772" y="668"/>
                    </a:cubicBezTo>
                    <a:cubicBezTo>
                      <a:pt x="2760" y="668"/>
                      <a:pt x="2748" y="666"/>
                      <a:pt x="2736" y="660"/>
                    </a:cubicBezTo>
                    <a:cubicBezTo>
                      <a:pt x="2371" y="599"/>
                      <a:pt x="2371" y="113"/>
                      <a:pt x="2067" y="21"/>
                    </a:cubicBezTo>
                    <a:cubicBezTo>
                      <a:pt x="2034" y="7"/>
                      <a:pt x="2000" y="0"/>
                      <a:pt x="196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0" name="Google Shape;1570;p36"/>
              <p:cNvSpPr/>
              <p:nvPr/>
            </p:nvSpPr>
            <p:spPr>
              <a:xfrm>
                <a:off x="572078" y="292846"/>
                <a:ext cx="119385" cy="139131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4925" extrusionOk="0">
                    <a:moveTo>
                      <a:pt x="1581" y="1581"/>
                    </a:moveTo>
                    <a:cubicBezTo>
                      <a:pt x="1581" y="1763"/>
                      <a:pt x="1733" y="1885"/>
                      <a:pt x="1794" y="2007"/>
                    </a:cubicBezTo>
                    <a:cubicBezTo>
                      <a:pt x="1946" y="2280"/>
                      <a:pt x="1763" y="2402"/>
                      <a:pt x="1581" y="2493"/>
                    </a:cubicBezTo>
                    <a:cubicBezTo>
                      <a:pt x="1533" y="2529"/>
                      <a:pt x="1476" y="2546"/>
                      <a:pt x="1420" y="2546"/>
                    </a:cubicBezTo>
                    <a:cubicBezTo>
                      <a:pt x="1335" y="2546"/>
                      <a:pt x="1253" y="2506"/>
                      <a:pt x="1216" y="2432"/>
                    </a:cubicBezTo>
                    <a:cubicBezTo>
                      <a:pt x="1034" y="2250"/>
                      <a:pt x="973" y="2067"/>
                      <a:pt x="1186" y="1915"/>
                    </a:cubicBezTo>
                    <a:lnTo>
                      <a:pt x="1216" y="1915"/>
                    </a:lnTo>
                    <a:cubicBezTo>
                      <a:pt x="1338" y="1794"/>
                      <a:pt x="1490" y="1733"/>
                      <a:pt x="1581" y="1581"/>
                    </a:cubicBezTo>
                    <a:close/>
                    <a:moveTo>
                      <a:pt x="1805" y="2907"/>
                    </a:moveTo>
                    <a:cubicBezTo>
                      <a:pt x="1869" y="2907"/>
                      <a:pt x="1924" y="2935"/>
                      <a:pt x="1946" y="2979"/>
                    </a:cubicBezTo>
                    <a:lnTo>
                      <a:pt x="1976" y="2979"/>
                    </a:lnTo>
                    <a:cubicBezTo>
                      <a:pt x="2007" y="3040"/>
                      <a:pt x="2007" y="3162"/>
                      <a:pt x="1946" y="3192"/>
                    </a:cubicBezTo>
                    <a:cubicBezTo>
                      <a:pt x="1900" y="3222"/>
                      <a:pt x="1855" y="3238"/>
                      <a:pt x="1813" y="3238"/>
                    </a:cubicBezTo>
                    <a:cubicBezTo>
                      <a:pt x="1771" y="3238"/>
                      <a:pt x="1733" y="3222"/>
                      <a:pt x="1703" y="3192"/>
                    </a:cubicBezTo>
                    <a:cubicBezTo>
                      <a:pt x="1581" y="3101"/>
                      <a:pt x="1642" y="3010"/>
                      <a:pt x="1733" y="2918"/>
                    </a:cubicBezTo>
                    <a:cubicBezTo>
                      <a:pt x="1757" y="2910"/>
                      <a:pt x="1782" y="2907"/>
                      <a:pt x="1805" y="2907"/>
                    </a:cubicBezTo>
                    <a:close/>
                    <a:moveTo>
                      <a:pt x="791" y="1"/>
                    </a:moveTo>
                    <a:cubicBezTo>
                      <a:pt x="548" y="61"/>
                      <a:pt x="274" y="152"/>
                      <a:pt x="274" y="396"/>
                    </a:cubicBezTo>
                    <a:cubicBezTo>
                      <a:pt x="274" y="639"/>
                      <a:pt x="0" y="882"/>
                      <a:pt x="183" y="1034"/>
                    </a:cubicBezTo>
                    <a:cubicBezTo>
                      <a:pt x="639" y="1429"/>
                      <a:pt x="396" y="1976"/>
                      <a:pt x="639" y="2402"/>
                    </a:cubicBezTo>
                    <a:cubicBezTo>
                      <a:pt x="779" y="2598"/>
                      <a:pt x="426" y="3081"/>
                      <a:pt x="900" y="3081"/>
                    </a:cubicBezTo>
                    <a:cubicBezTo>
                      <a:pt x="939" y="3081"/>
                      <a:pt x="983" y="3077"/>
                      <a:pt x="1034" y="3070"/>
                    </a:cubicBezTo>
                    <a:cubicBezTo>
                      <a:pt x="1064" y="3070"/>
                      <a:pt x="1095" y="3162"/>
                      <a:pt x="1095" y="3222"/>
                    </a:cubicBezTo>
                    <a:cubicBezTo>
                      <a:pt x="1368" y="4225"/>
                      <a:pt x="1459" y="4408"/>
                      <a:pt x="2159" y="4925"/>
                    </a:cubicBezTo>
                    <a:cubicBezTo>
                      <a:pt x="2219" y="4408"/>
                      <a:pt x="2311" y="3891"/>
                      <a:pt x="2432" y="3405"/>
                    </a:cubicBezTo>
                    <a:cubicBezTo>
                      <a:pt x="2584" y="2918"/>
                      <a:pt x="2007" y="2402"/>
                      <a:pt x="2584" y="1946"/>
                    </a:cubicBezTo>
                    <a:cubicBezTo>
                      <a:pt x="2645" y="2037"/>
                      <a:pt x="2736" y="2128"/>
                      <a:pt x="2827" y="2219"/>
                    </a:cubicBezTo>
                    <a:cubicBezTo>
                      <a:pt x="3011" y="2367"/>
                      <a:pt x="3229" y="2447"/>
                      <a:pt x="3453" y="2447"/>
                    </a:cubicBezTo>
                    <a:cubicBezTo>
                      <a:pt x="3599" y="2447"/>
                      <a:pt x="3747" y="2413"/>
                      <a:pt x="3891" y="2341"/>
                    </a:cubicBezTo>
                    <a:cubicBezTo>
                      <a:pt x="3982" y="2250"/>
                      <a:pt x="4074" y="2189"/>
                      <a:pt x="4013" y="2037"/>
                    </a:cubicBezTo>
                    <a:cubicBezTo>
                      <a:pt x="3979" y="1970"/>
                      <a:pt x="3927" y="1949"/>
                      <a:pt x="3872" y="1949"/>
                    </a:cubicBezTo>
                    <a:cubicBezTo>
                      <a:pt x="3827" y="1949"/>
                      <a:pt x="3780" y="1963"/>
                      <a:pt x="3739" y="1976"/>
                    </a:cubicBezTo>
                    <a:cubicBezTo>
                      <a:pt x="3660" y="1996"/>
                      <a:pt x="3555" y="2145"/>
                      <a:pt x="3415" y="2145"/>
                    </a:cubicBezTo>
                    <a:cubicBezTo>
                      <a:pt x="3341" y="2145"/>
                      <a:pt x="3257" y="2103"/>
                      <a:pt x="3162" y="1976"/>
                    </a:cubicBezTo>
                    <a:cubicBezTo>
                      <a:pt x="3496" y="1794"/>
                      <a:pt x="3496" y="1338"/>
                      <a:pt x="3739" y="1095"/>
                    </a:cubicBezTo>
                    <a:cubicBezTo>
                      <a:pt x="4225" y="669"/>
                      <a:pt x="3922" y="487"/>
                      <a:pt x="3587" y="213"/>
                    </a:cubicBezTo>
                    <a:cubicBezTo>
                      <a:pt x="3314" y="1004"/>
                      <a:pt x="2949" y="1520"/>
                      <a:pt x="2463" y="1672"/>
                    </a:cubicBezTo>
                    <a:cubicBezTo>
                      <a:pt x="2463" y="1490"/>
                      <a:pt x="2675" y="1308"/>
                      <a:pt x="2554" y="1156"/>
                    </a:cubicBezTo>
                    <a:cubicBezTo>
                      <a:pt x="2507" y="1109"/>
                      <a:pt x="2458" y="1091"/>
                      <a:pt x="2407" y="1091"/>
                    </a:cubicBezTo>
                    <a:cubicBezTo>
                      <a:pt x="2293" y="1091"/>
                      <a:pt x="2173" y="1183"/>
                      <a:pt x="2067" y="1247"/>
                    </a:cubicBezTo>
                    <a:lnTo>
                      <a:pt x="1551" y="1551"/>
                    </a:lnTo>
                    <a:cubicBezTo>
                      <a:pt x="1490" y="1490"/>
                      <a:pt x="1429" y="1429"/>
                      <a:pt x="1338" y="1429"/>
                    </a:cubicBezTo>
                    <a:cubicBezTo>
                      <a:pt x="760" y="1277"/>
                      <a:pt x="791" y="1277"/>
                      <a:pt x="821" y="669"/>
                    </a:cubicBezTo>
                    <a:cubicBezTo>
                      <a:pt x="821" y="456"/>
                      <a:pt x="1064" y="213"/>
                      <a:pt x="79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1" name="Google Shape;1571;p36"/>
              <p:cNvSpPr/>
              <p:nvPr/>
            </p:nvSpPr>
            <p:spPr>
              <a:xfrm>
                <a:off x="457017" y="1015839"/>
                <a:ext cx="91050" cy="148567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5259" extrusionOk="0">
                    <a:moveTo>
                      <a:pt x="3131" y="1"/>
                    </a:moveTo>
                    <a:lnTo>
                      <a:pt x="3131" y="1"/>
                    </a:lnTo>
                    <a:cubicBezTo>
                      <a:pt x="2706" y="365"/>
                      <a:pt x="1976" y="1"/>
                      <a:pt x="1855" y="791"/>
                    </a:cubicBezTo>
                    <a:cubicBezTo>
                      <a:pt x="1855" y="882"/>
                      <a:pt x="1672" y="943"/>
                      <a:pt x="1581" y="1004"/>
                    </a:cubicBezTo>
                    <a:cubicBezTo>
                      <a:pt x="1095" y="1247"/>
                      <a:pt x="821" y="1551"/>
                      <a:pt x="1216" y="2098"/>
                    </a:cubicBezTo>
                    <a:cubicBezTo>
                      <a:pt x="1095" y="2128"/>
                      <a:pt x="1034" y="2159"/>
                      <a:pt x="1004" y="2159"/>
                    </a:cubicBezTo>
                    <a:cubicBezTo>
                      <a:pt x="921" y="2113"/>
                      <a:pt x="835" y="2092"/>
                      <a:pt x="752" y="2092"/>
                    </a:cubicBezTo>
                    <a:cubicBezTo>
                      <a:pt x="562" y="2092"/>
                      <a:pt x="389" y="2202"/>
                      <a:pt x="304" y="2371"/>
                    </a:cubicBezTo>
                    <a:cubicBezTo>
                      <a:pt x="183" y="2615"/>
                      <a:pt x="426" y="2767"/>
                      <a:pt x="517" y="2919"/>
                    </a:cubicBezTo>
                    <a:cubicBezTo>
                      <a:pt x="608" y="3192"/>
                      <a:pt x="973" y="3374"/>
                      <a:pt x="821" y="3739"/>
                    </a:cubicBezTo>
                    <a:cubicBezTo>
                      <a:pt x="700" y="3739"/>
                      <a:pt x="578" y="3648"/>
                      <a:pt x="517" y="3557"/>
                    </a:cubicBezTo>
                    <a:cubicBezTo>
                      <a:pt x="451" y="3468"/>
                      <a:pt x="384" y="3347"/>
                      <a:pt x="294" y="3347"/>
                    </a:cubicBezTo>
                    <a:cubicBezTo>
                      <a:pt x="261" y="3347"/>
                      <a:pt x="224" y="3364"/>
                      <a:pt x="183" y="3405"/>
                    </a:cubicBezTo>
                    <a:cubicBezTo>
                      <a:pt x="0" y="3557"/>
                      <a:pt x="183" y="3709"/>
                      <a:pt x="274" y="3861"/>
                    </a:cubicBezTo>
                    <a:cubicBezTo>
                      <a:pt x="304" y="3922"/>
                      <a:pt x="365" y="3982"/>
                      <a:pt x="456" y="3982"/>
                    </a:cubicBezTo>
                    <a:cubicBezTo>
                      <a:pt x="1247" y="4074"/>
                      <a:pt x="1186" y="4651"/>
                      <a:pt x="1186" y="5259"/>
                    </a:cubicBezTo>
                    <a:cubicBezTo>
                      <a:pt x="1763" y="4955"/>
                      <a:pt x="2584" y="5259"/>
                      <a:pt x="2949" y="4378"/>
                    </a:cubicBezTo>
                    <a:cubicBezTo>
                      <a:pt x="2894" y="4365"/>
                      <a:pt x="2843" y="4359"/>
                      <a:pt x="2796" y="4359"/>
                    </a:cubicBezTo>
                    <a:cubicBezTo>
                      <a:pt x="2502" y="4359"/>
                      <a:pt x="2338" y="4577"/>
                      <a:pt x="2128" y="4681"/>
                    </a:cubicBezTo>
                    <a:cubicBezTo>
                      <a:pt x="2042" y="4725"/>
                      <a:pt x="1970" y="4754"/>
                      <a:pt x="1904" y="4754"/>
                    </a:cubicBezTo>
                    <a:cubicBezTo>
                      <a:pt x="1831" y="4754"/>
                      <a:pt x="1767" y="4717"/>
                      <a:pt x="1703" y="4621"/>
                    </a:cubicBezTo>
                    <a:cubicBezTo>
                      <a:pt x="1581" y="4408"/>
                      <a:pt x="1490" y="4256"/>
                      <a:pt x="1703" y="4165"/>
                    </a:cubicBezTo>
                    <a:cubicBezTo>
                      <a:pt x="2037" y="3952"/>
                      <a:pt x="2007" y="3587"/>
                      <a:pt x="2067" y="3314"/>
                    </a:cubicBezTo>
                    <a:cubicBezTo>
                      <a:pt x="2189" y="2919"/>
                      <a:pt x="2159" y="2493"/>
                      <a:pt x="2523" y="2128"/>
                    </a:cubicBezTo>
                    <a:cubicBezTo>
                      <a:pt x="2736" y="1916"/>
                      <a:pt x="2766" y="1551"/>
                      <a:pt x="2614" y="1277"/>
                    </a:cubicBezTo>
                    <a:cubicBezTo>
                      <a:pt x="2402" y="1004"/>
                      <a:pt x="2523" y="852"/>
                      <a:pt x="2736" y="700"/>
                    </a:cubicBezTo>
                    <a:cubicBezTo>
                      <a:pt x="2949" y="517"/>
                      <a:pt x="3222" y="487"/>
                      <a:pt x="313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2" name="Google Shape;1572;p36"/>
              <p:cNvSpPr/>
              <p:nvPr/>
            </p:nvSpPr>
            <p:spPr>
              <a:xfrm>
                <a:off x="391760" y="614525"/>
                <a:ext cx="97067" cy="116729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4132" extrusionOk="0">
                    <a:moveTo>
                      <a:pt x="454" y="1"/>
                    </a:moveTo>
                    <a:cubicBezTo>
                      <a:pt x="371" y="1"/>
                      <a:pt x="258" y="41"/>
                      <a:pt x="304" y="133"/>
                    </a:cubicBezTo>
                    <a:cubicBezTo>
                      <a:pt x="396" y="377"/>
                      <a:pt x="92" y="559"/>
                      <a:pt x="213" y="711"/>
                    </a:cubicBezTo>
                    <a:cubicBezTo>
                      <a:pt x="517" y="1136"/>
                      <a:pt x="365" y="1380"/>
                      <a:pt x="0" y="1592"/>
                    </a:cubicBezTo>
                    <a:lnTo>
                      <a:pt x="0" y="3811"/>
                    </a:lnTo>
                    <a:lnTo>
                      <a:pt x="92" y="3933"/>
                    </a:lnTo>
                    <a:cubicBezTo>
                      <a:pt x="183" y="4070"/>
                      <a:pt x="304" y="4092"/>
                      <a:pt x="434" y="4092"/>
                    </a:cubicBezTo>
                    <a:cubicBezTo>
                      <a:pt x="498" y="4092"/>
                      <a:pt x="565" y="4087"/>
                      <a:pt x="630" y="4087"/>
                    </a:cubicBezTo>
                    <a:cubicBezTo>
                      <a:pt x="696" y="4087"/>
                      <a:pt x="760" y="4092"/>
                      <a:pt x="821" y="4115"/>
                    </a:cubicBezTo>
                    <a:cubicBezTo>
                      <a:pt x="852" y="4127"/>
                      <a:pt x="877" y="4132"/>
                      <a:pt x="897" y="4132"/>
                    </a:cubicBezTo>
                    <a:cubicBezTo>
                      <a:pt x="1036" y="4132"/>
                      <a:pt x="950" y="3883"/>
                      <a:pt x="1003" y="3751"/>
                    </a:cubicBezTo>
                    <a:cubicBezTo>
                      <a:pt x="1179" y="3417"/>
                      <a:pt x="1507" y="3235"/>
                      <a:pt x="1840" y="3235"/>
                    </a:cubicBezTo>
                    <a:cubicBezTo>
                      <a:pt x="2084" y="3235"/>
                      <a:pt x="2331" y="3332"/>
                      <a:pt x="2523" y="3538"/>
                    </a:cubicBezTo>
                    <a:cubicBezTo>
                      <a:pt x="2641" y="3656"/>
                      <a:pt x="2741" y="3700"/>
                      <a:pt x="2827" y="3700"/>
                    </a:cubicBezTo>
                    <a:cubicBezTo>
                      <a:pt x="2964" y="3700"/>
                      <a:pt x="3068" y="3589"/>
                      <a:pt x="3162" y="3477"/>
                    </a:cubicBezTo>
                    <a:cubicBezTo>
                      <a:pt x="3435" y="3203"/>
                      <a:pt x="3131" y="3051"/>
                      <a:pt x="3010" y="2899"/>
                    </a:cubicBezTo>
                    <a:cubicBezTo>
                      <a:pt x="2969" y="2849"/>
                      <a:pt x="2912" y="2839"/>
                      <a:pt x="2847" y="2839"/>
                    </a:cubicBezTo>
                    <a:cubicBezTo>
                      <a:pt x="2805" y="2839"/>
                      <a:pt x="2759" y="2843"/>
                      <a:pt x="2713" y="2843"/>
                    </a:cubicBezTo>
                    <a:cubicBezTo>
                      <a:pt x="2622" y="2843"/>
                      <a:pt x="2530" y="2825"/>
                      <a:pt x="2462" y="2717"/>
                    </a:cubicBezTo>
                    <a:cubicBezTo>
                      <a:pt x="2098" y="2200"/>
                      <a:pt x="1581" y="1836"/>
                      <a:pt x="973" y="1714"/>
                    </a:cubicBezTo>
                    <a:cubicBezTo>
                      <a:pt x="851" y="1684"/>
                      <a:pt x="669" y="1471"/>
                      <a:pt x="699" y="1410"/>
                    </a:cubicBezTo>
                    <a:cubicBezTo>
                      <a:pt x="912" y="985"/>
                      <a:pt x="365" y="620"/>
                      <a:pt x="608" y="194"/>
                    </a:cubicBezTo>
                    <a:cubicBezTo>
                      <a:pt x="669" y="103"/>
                      <a:pt x="608" y="12"/>
                      <a:pt x="517" y="12"/>
                    </a:cubicBezTo>
                    <a:cubicBezTo>
                      <a:pt x="503" y="5"/>
                      <a:pt x="480" y="1"/>
                      <a:pt x="45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3" name="Google Shape;1573;p36"/>
              <p:cNvSpPr/>
              <p:nvPr/>
            </p:nvSpPr>
            <p:spPr>
              <a:xfrm>
                <a:off x="537726" y="602829"/>
                <a:ext cx="95344" cy="100457"/>
              </a:xfrm>
              <a:custGeom>
                <a:avLst/>
                <a:gdLst/>
                <a:ahLst/>
                <a:cxnLst/>
                <a:rect l="l" t="t" r="r" b="b"/>
                <a:pathLst>
                  <a:path w="3375" h="3556" extrusionOk="0">
                    <a:moveTo>
                      <a:pt x="1855" y="0"/>
                    </a:moveTo>
                    <a:cubicBezTo>
                      <a:pt x="1703" y="0"/>
                      <a:pt x="1642" y="122"/>
                      <a:pt x="1612" y="274"/>
                    </a:cubicBezTo>
                    <a:cubicBezTo>
                      <a:pt x="1581" y="669"/>
                      <a:pt x="1612" y="1095"/>
                      <a:pt x="1125" y="1277"/>
                    </a:cubicBezTo>
                    <a:cubicBezTo>
                      <a:pt x="761" y="1459"/>
                      <a:pt x="821" y="1672"/>
                      <a:pt x="1004" y="2006"/>
                    </a:cubicBezTo>
                    <a:cubicBezTo>
                      <a:pt x="1216" y="2310"/>
                      <a:pt x="1551" y="2462"/>
                      <a:pt x="1368" y="3009"/>
                    </a:cubicBezTo>
                    <a:cubicBezTo>
                      <a:pt x="1160" y="2644"/>
                      <a:pt x="771" y="2413"/>
                      <a:pt x="377" y="2413"/>
                    </a:cubicBezTo>
                    <a:cubicBezTo>
                      <a:pt x="312" y="2413"/>
                      <a:pt x="247" y="2419"/>
                      <a:pt x="183" y="2432"/>
                    </a:cubicBezTo>
                    <a:cubicBezTo>
                      <a:pt x="122" y="2675"/>
                      <a:pt x="61" y="2918"/>
                      <a:pt x="1" y="3253"/>
                    </a:cubicBezTo>
                    <a:cubicBezTo>
                      <a:pt x="47" y="3242"/>
                      <a:pt x="93" y="3238"/>
                      <a:pt x="139" y="3238"/>
                    </a:cubicBezTo>
                    <a:cubicBezTo>
                      <a:pt x="354" y="3238"/>
                      <a:pt x="560" y="3336"/>
                      <a:pt x="756" y="3336"/>
                    </a:cubicBezTo>
                    <a:cubicBezTo>
                      <a:pt x="872" y="3336"/>
                      <a:pt x="985" y="3302"/>
                      <a:pt x="1095" y="3192"/>
                    </a:cubicBezTo>
                    <a:cubicBezTo>
                      <a:pt x="1133" y="3154"/>
                      <a:pt x="1182" y="3137"/>
                      <a:pt x="1233" y="3137"/>
                    </a:cubicBezTo>
                    <a:cubicBezTo>
                      <a:pt x="1303" y="3137"/>
                      <a:pt x="1376" y="3169"/>
                      <a:pt x="1429" y="3222"/>
                    </a:cubicBezTo>
                    <a:cubicBezTo>
                      <a:pt x="1519" y="3356"/>
                      <a:pt x="1608" y="3556"/>
                      <a:pt x="1770" y="3556"/>
                    </a:cubicBezTo>
                    <a:cubicBezTo>
                      <a:pt x="1828" y="3556"/>
                      <a:pt x="1896" y="3530"/>
                      <a:pt x="1976" y="3465"/>
                    </a:cubicBezTo>
                    <a:cubicBezTo>
                      <a:pt x="2159" y="3344"/>
                      <a:pt x="2493" y="3253"/>
                      <a:pt x="2493" y="3040"/>
                    </a:cubicBezTo>
                    <a:cubicBezTo>
                      <a:pt x="2493" y="2584"/>
                      <a:pt x="2858" y="2462"/>
                      <a:pt x="3071" y="2219"/>
                    </a:cubicBezTo>
                    <a:cubicBezTo>
                      <a:pt x="3283" y="2006"/>
                      <a:pt x="3375" y="1672"/>
                      <a:pt x="3283" y="1368"/>
                    </a:cubicBezTo>
                    <a:cubicBezTo>
                      <a:pt x="3259" y="1129"/>
                      <a:pt x="3066" y="965"/>
                      <a:pt x="2852" y="965"/>
                    </a:cubicBezTo>
                    <a:cubicBezTo>
                      <a:pt x="2794" y="965"/>
                      <a:pt x="2734" y="977"/>
                      <a:pt x="2675" y="1003"/>
                    </a:cubicBezTo>
                    <a:cubicBezTo>
                      <a:pt x="2669" y="1007"/>
                      <a:pt x="2662" y="1008"/>
                      <a:pt x="2654" y="1008"/>
                    </a:cubicBezTo>
                    <a:cubicBezTo>
                      <a:pt x="2594" y="1008"/>
                      <a:pt x="2513" y="912"/>
                      <a:pt x="2432" y="912"/>
                    </a:cubicBezTo>
                    <a:cubicBezTo>
                      <a:pt x="2007" y="912"/>
                      <a:pt x="1764" y="760"/>
                      <a:pt x="1946" y="304"/>
                    </a:cubicBezTo>
                    <a:cubicBezTo>
                      <a:pt x="2007" y="152"/>
                      <a:pt x="1976" y="31"/>
                      <a:pt x="185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4" name="Google Shape;1574;p36"/>
              <p:cNvSpPr/>
              <p:nvPr/>
            </p:nvSpPr>
            <p:spPr>
              <a:xfrm>
                <a:off x="852851" y="320954"/>
                <a:ext cx="102208" cy="115034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4072" extrusionOk="0">
                    <a:moveTo>
                      <a:pt x="1118" y="1477"/>
                    </a:moveTo>
                    <a:cubicBezTo>
                      <a:pt x="1192" y="1477"/>
                      <a:pt x="1240" y="1533"/>
                      <a:pt x="1277" y="1589"/>
                    </a:cubicBezTo>
                    <a:cubicBezTo>
                      <a:pt x="1338" y="1711"/>
                      <a:pt x="1551" y="1863"/>
                      <a:pt x="1399" y="2045"/>
                    </a:cubicBezTo>
                    <a:cubicBezTo>
                      <a:pt x="1361" y="2083"/>
                      <a:pt x="1324" y="2097"/>
                      <a:pt x="1288" y="2097"/>
                    </a:cubicBezTo>
                    <a:cubicBezTo>
                      <a:pt x="1208" y="2097"/>
                      <a:pt x="1137" y="2026"/>
                      <a:pt x="1095" y="1984"/>
                    </a:cubicBezTo>
                    <a:cubicBezTo>
                      <a:pt x="1004" y="1893"/>
                      <a:pt x="852" y="1741"/>
                      <a:pt x="943" y="1559"/>
                    </a:cubicBezTo>
                    <a:cubicBezTo>
                      <a:pt x="1014" y="1500"/>
                      <a:pt x="1071" y="1477"/>
                      <a:pt x="1118" y="1477"/>
                    </a:cubicBezTo>
                    <a:close/>
                    <a:moveTo>
                      <a:pt x="1911" y="0"/>
                    </a:moveTo>
                    <a:cubicBezTo>
                      <a:pt x="1800" y="0"/>
                      <a:pt x="1660" y="55"/>
                      <a:pt x="1490" y="161"/>
                    </a:cubicBezTo>
                    <a:cubicBezTo>
                      <a:pt x="1156" y="404"/>
                      <a:pt x="791" y="647"/>
                      <a:pt x="457" y="890"/>
                    </a:cubicBezTo>
                    <a:cubicBezTo>
                      <a:pt x="92" y="1133"/>
                      <a:pt x="1" y="1620"/>
                      <a:pt x="244" y="1984"/>
                    </a:cubicBezTo>
                    <a:cubicBezTo>
                      <a:pt x="332" y="1940"/>
                      <a:pt x="434" y="1889"/>
                      <a:pt x="510" y="1889"/>
                    </a:cubicBezTo>
                    <a:cubicBezTo>
                      <a:pt x="590" y="1889"/>
                      <a:pt x="640" y="1948"/>
                      <a:pt x="609" y="2136"/>
                    </a:cubicBezTo>
                    <a:cubicBezTo>
                      <a:pt x="548" y="2471"/>
                      <a:pt x="366" y="2775"/>
                      <a:pt x="548" y="3139"/>
                    </a:cubicBezTo>
                    <a:lnTo>
                      <a:pt x="1" y="3534"/>
                    </a:lnTo>
                    <a:cubicBezTo>
                      <a:pt x="1" y="3626"/>
                      <a:pt x="31" y="3686"/>
                      <a:pt x="92" y="3778"/>
                    </a:cubicBezTo>
                    <a:cubicBezTo>
                      <a:pt x="169" y="3881"/>
                      <a:pt x="203" y="4071"/>
                      <a:pt x="360" y="4071"/>
                    </a:cubicBezTo>
                    <a:cubicBezTo>
                      <a:pt x="388" y="4071"/>
                      <a:pt x="420" y="4065"/>
                      <a:pt x="457" y="4051"/>
                    </a:cubicBezTo>
                    <a:cubicBezTo>
                      <a:pt x="700" y="3960"/>
                      <a:pt x="518" y="3808"/>
                      <a:pt x="578" y="3656"/>
                    </a:cubicBezTo>
                    <a:cubicBezTo>
                      <a:pt x="639" y="3474"/>
                      <a:pt x="730" y="3291"/>
                      <a:pt x="578" y="3109"/>
                    </a:cubicBezTo>
                    <a:cubicBezTo>
                      <a:pt x="761" y="3018"/>
                      <a:pt x="974" y="2866"/>
                      <a:pt x="1126" y="2744"/>
                    </a:cubicBezTo>
                    <a:cubicBezTo>
                      <a:pt x="1429" y="2440"/>
                      <a:pt x="2007" y="2440"/>
                      <a:pt x="1977" y="1832"/>
                    </a:cubicBezTo>
                    <a:cubicBezTo>
                      <a:pt x="1977" y="1711"/>
                      <a:pt x="2098" y="1741"/>
                      <a:pt x="2250" y="1711"/>
                    </a:cubicBezTo>
                    <a:cubicBezTo>
                      <a:pt x="2269" y="1710"/>
                      <a:pt x="2287" y="1709"/>
                      <a:pt x="2304" y="1709"/>
                    </a:cubicBezTo>
                    <a:cubicBezTo>
                      <a:pt x="2789" y="1709"/>
                      <a:pt x="2677" y="2116"/>
                      <a:pt x="2706" y="2410"/>
                    </a:cubicBezTo>
                    <a:cubicBezTo>
                      <a:pt x="3010" y="2349"/>
                      <a:pt x="3314" y="2197"/>
                      <a:pt x="3527" y="1984"/>
                    </a:cubicBezTo>
                    <a:cubicBezTo>
                      <a:pt x="3588" y="1923"/>
                      <a:pt x="3618" y="1893"/>
                      <a:pt x="3618" y="1832"/>
                    </a:cubicBezTo>
                    <a:cubicBezTo>
                      <a:pt x="3618" y="1528"/>
                      <a:pt x="3405" y="1346"/>
                      <a:pt x="3253" y="1133"/>
                    </a:cubicBezTo>
                    <a:cubicBezTo>
                      <a:pt x="3071" y="920"/>
                      <a:pt x="3527" y="708"/>
                      <a:pt x="3192" y="495"/>
                    </a:cubicBezTo>
                    <a:cubicBezTo>
                      <a:pt x="3181" y="494"/>
                      <a:pt x="3169" y="493"/>
                      <a:pt x="3158" y="493"/>
                    </a:cubicBezTo>
                    <a:cubicBezTo>
                      <a:pt x="2827" y="493"/>
                      <a:pt x="2646" y="891"/>
                      <a:pt x="2315" y="891"/>
                    </a:cubicBezTo>
                    <a:cubicBezTo>
                      <a:pt x="2304" y="891"/>
                      <a:pt x="2292" y="891"/>
                      <a:pt x="2281" y="890"/>
                    </a:cubicBezTo>
                    <a:cubicBezTo>
                      <a:pt x="2250" y="829"/>
                      <a:pt x="2220" y="799"/>
                      <a:pt x="2189" y="738"/>
                    </a:cubicBezTo>
                    <a:cubicBezTo>
                      <a:pt x="2189" y="708"/>
                      <a:pt x="2250" y="647"/>
                      <a:pt x="2250" y="586"/>
                    </a:cubicBezTo>
                    <a:cubicBezTo>
                      <a:pt x="2230" y="190"/>
                      <a:pt x="2120" y="0"/>
                      <a:pt x="191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5" name="Google Shape;1575;p36"/>
              <p:cNvSpPr/>
              <p:nvPr/>
            </p:nvSpPr>
            <p:spPr>
              <a:xfrm>
                <a:off x="495662" y="430930"/>
                <a:ext cx="76360" cy="173653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6147" extrusionOk="0">
                    <a:moveTo>
                      <a:pt x="912" y="0"/>
                    </a:moveTo>
                    <a:cubicBezTo>
                      <a:pt x="823" y="0"/>
                      <a:pt x="735" y="32"/>
                      <a:pt x="669" y="97"/>
                    </a:cubicBezTo>
                    <a:cubicBezTo>
                      <a:pt x="487" y="280"/>
                      <a:pt x="152" y="341"/>
                      <a:pt x="152" y="736"/>
                    </a:cubicBezTo>
                    <a:cubicBezTo>
                      <a:pt x="517" y="736"/>
                      <a:pt x="851" y="979"/>
                      <a:pt x="973" y="1313"/>
                    </a:cubicBezTo>
                    <a:cubicBezTo>
                      <a:pt x="1125" y="1678"/>
                      <a:pt x="973" y="2073"/>
                      <a:pt x="1186" y="2407"/>
                    </a:cubicBezTo>
                    <a:cubicBezTo>
                      <a:pt x="730" y="2620"/>
                      <a:pt x="882" y="3319"/>
                      <a:pt x="335" y="3502"/>
                    </a:cubicBezTo>
                    <a:cubicBezTo>
                      <a:pt x="91" y="3623"/>
                      <a:pt x="0" y="3806"/>
                      <a:pt x="183" y="4079"/>
                    </a:cubicBezTo>
                    <a:cubicBezTo>
                      <a:pt x="304" y="4201"/>
                      <a:pt x="243" y="4322"/>
                      <a:pt x="243" y="4474"/>
                    </a:cubicBezTo>
                    <a:cubicBezTo>
                      <a:pt x="243" y="4878"/>
                      <a:pt x="332" y="5059"/>
                      <a:pt x="572" y="5059"/>
                    </a:cubicBezTo>
                    <a:cubicBezTo>
                      <a:pt x="676" y="5059"/>
                      <a:pt x="808" y="5025"/>
                      <a:pt x="973" y="4961"/>
                    </a:cubicBezTo>
                    <a:cubicBezTo>
                      <a:pt x="1011" y="4935"/>
                      <a:pt x="1050" y="4926"/>
                      <a:pt x="1089" y="4926"/>
                    </a:cubicBezTo>
                    <a:cubicBezTo>
                      <a:pt x="1141" y="4926"/>
                      <a:pt x="1194" y="4943"/>
                      <a:pt x="1246" y="4961"/>
                    </a:cubicBezTo>
                    <a:cubicBezTo>
                      <a:pt x="973" y="5477"/>
                      <a:pt x="1368" y="5781"/>
                      <a:pt x="1642" y="6116"/>
                    </a:cubicBezTo>
                    <a:cubicBezTo>
                      <a:pt x="1672" y="6146"/>
                      <a:pt x="1763" y="6146"/>
                      <a:pt x="1794" y="6146"/>
                    </a:cubicBezTo>
                    <a:cubicBezTo>
                      <a:pt x="1854" y="6116"/>
                      <a:pt x="1946" y="5994"/>
                      <a:pt x="1915" y="5933"/>
                    </a:cubicBezTo>
                    <a:cubicBezTo>
                      <a:pt x="1520" y="5477"/>
                      <a:pt x="1915" y="4991"/>
                      <a:pt x="1854" y="4444"/>
                    </a:cubicBezTo>
                    <a:lnTo>
                      <a:pt x="1854" y="4444"/>
                    </a:lnTo>
                    <a:cubicBezTo>
                      <a:pt x="1567" y="4540"/>
                      <a:pt x="1380" y="4602"/>
                      <a:pt x="1242" y="4602"/>
                    </a:cubicBezTo>
                    <a:cubicBezTo>
                      <a:pt x="985" y="4602"/>
                      <a:pt x="895" y="4388"/>
                      <a:pt x="639" y="3775"/>
                    </a:cubicBezTo>
                    <a:cubicBezTo>
                      <a:pt x="1611" y="3471"/>
                      <a:pt x="1368" y="2529"/>
                      <a:pt x="1581" y="1800"/>
                    </a:cubicBezTo>
                    <a:lnTo>
                      <a:pt x="1581" y="1800"/>
                    </a:lnTo>
                    <a:cubicBezTo>
                      <a:pt x="1885" y="1921"/>
                      <a:pt x="2189" y="1800"/>
                      <a:pt x="2493" y="1982"/>
                    </a:cubicBezTo>
                    <a:cubicBezTo>
                      <a:pt x="2510" y="1994"/>
                      <a:pt x="2526" y="1998"/>
                      <a:pt x="2542" y="1998"/>
                    </a:cubicBezTo>
                    <a:cubicBezTo>
                      <a:pt x="2606" y="1998"/>
                      <a:pt x="2650" y="1910"/>
                      <a:pt x="2675" y="1860"/>
                    </a:cubicBezTo>
                    <a:cubicBezTo>
                      <a:pt x="2703" y="1777"/>
                      <a:pt x="2629" y="1644"/>
                      <a:pt x="2570" y="1644"/>
                    </a:cubicBezTo>
                    <a:cubicBezTo>
                      <a:pt x="2565" y="1644"/>
                      <a:pt x="2559" y="1645"/>
                      <a:pt x="2553" y="1648"/>
                    </a:cubicBezTo>
                    <a:cubicBezTo>
                      <a:pt x="2508" y="1656"/>
                      <a:pt x="2466" y="1660"/>
                      <a:pt x="2428" y="1660"/>
                    </a:cubicBezTo>
                    <a:cubicBezTo>
                      <a:pt x="2055" y="1660"/>
                      <a:pt x="1989" y="1285"/>
                      <a:pt x="1824" y="1009"/>
                    </a:cubicBezTo>
                    <a:cubicBezTo>
                      <a:pt x="1642" y="736"/>
                      <a:pt x="1429" y="432"/>
                      <a:pt x="1216" y="158"/>
                    </a:cubicBezTo>
                    <a:cubicBezTo>
                      <a:pt x="1147" y="55"/>
                      <a:pt x="1029" y="0"/>
                      <a:pt x="91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6" name="Google Shape;1576;p36"/>
              <p:cNvSpPr/>
              <p:nvPr/>
            </p:nvSpPr>
            <p:spPr>
              <a:xfrm>
                <a:off x="760983" y="460197"/>
                <a:ext cx="127125" cy="10057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3560" extrusionOk="0">
                    <a:moveTo>
                      <a:pt x="1287" y="1"/>
                    </a:moveTo>
                    <a:cubicBezTo>
                      <a:pt x="1274" y="1"/>
                      <a:pt x="1261" y="2"/>
                      <a:pt x="1247" y="4"/>
                    </a:cubicBezTo>
                    <a:cubicBezTo>
                      <a:pt x="1034" y="64"/>
                      <a:pt x="791" y="156"/>
                      <a:pt x="791" y="460"/>
                    </a:cubicBezTo>
                    <a:cubicBezTo>
                      <a:pt x="791" y="642"/>
                      <a:pt x="791" y="703"/>
                      <a:pt x="578" y="703"/>
                    </a:cubicBezTo>
                    <a:cubicBezTo>
                      <a:pt x="213" y="764"/>
                      <a:pt x="1" y="1128"/>
                      <a:pt x="153" y="1463"/>
                    </a:cubicBezTo>
                    <a:cubicBezTo>
                      <a:pt x="487" y="2131"/>
                      <a:pt x="973" y="2648"/>
                      <a:pt x="1612" y="3013"/>
                    </a:cubicBezTo>
                    <a:cubicBezTo>
                      <a:pt x="1710" y="3075"/>
                      <a:pt x="1792" y="3098"/>
                      <a:pt x="1865" y="3098"/>
                    </a:cubicBezTo>
                    <a:cubicBezTo>
                      <a:pt x="2040" y="3098"/>
                      <a:pt x="2160" y="2965"/>
                      <a:pt x="2311" y="2922"/>
                    </a:cubicBezTo>
                    <a:cubicBezTo>
                      <a:pt x="2324" y="2918"/>
                      <a:pt x="2336" y="2917"/>
                      <a:pt x="2349" y="2917"/>
                    </a:cubicBezTo>
                    <a:cubicBezTo>
                      <a:pt x="2451" y="2917"/>
                      <a:pt x="2530" y="3023"/>
                      <a:pt x="2584" y="3104"/>
                    </a:cubicBezTo>
                    <a:cubicBezTo>
                      <a:pt x="2635" y="3180"/>
                      <a:pt x="2769" y="3339"/>
                      <a:pt x="2865" y="3339"/>
                    </a:cubicBezTo>
                    <a:cubicBezTo>
                      <a:pt x="2885" y="3339"/>
                      <a:pt x="2903" y="3332"/>
                      <a:pt x="2919" y="3317"/>
                    </a:cubicBezTo>
                    <a:cubicBezTo>
                      <a:pt x="3063" y="3192"/>
                      <a:pt x="3188" y="3143"/>
                      <a:pt x="3300" y="3143"/>
                    </a:cubicBezTo>
                    <a:cubicBezTo>
                      <a:pt x="3541" y="3143"/>
                      <a:pt x="3715" y="3373"/>
                      <a:pt x="3861" y="3560"/>
                    </a:cubicBezTo>
                    <a:cubicBezTo>
                      <a:pt x="4104" y="3408"/>
                      <a:pt x="4134" y="3286"/>
                      <a:pt x="4074" y="3256"/>
                    </a:cubicBezTo>
                    <a:cubicBezTo>
                      <a:pt x="3952" y="3074"/>
                      <a:pt x="4499" y="2678"/>
                      <a:pt x="3922" y="2678"/>
                    </a:cubicBezTo>
                    <a:cubicBezTo>
                      <a:pt x="3587" y="2678"/>
                      <a:pt x="3557" y="2283"/>
                      <a:pt x="3283" y="2253"/>
                    </a:cubicBezTo>
                    <a:cubicBezTo>
                      <a:pt x="3222" y="2253"/>
                      <a:pt x="3131" y="2344"/>
                      <a:pt x="3101" y="2405"/>
                    </a:cubicBezTo>
                    <a:cubicBezTo>
                      <a:pt x="2975" y="2603"/>
                      <a:pt x="2796" y="2705"/>
                      <a:pt x="2620" y="2705"/>
                    </a:cubicBezTo>
                    <a:cubicBezTo>
                      <a:pt x="2499" y="2705"/>
                      <a:pt x="2380" y="2656"/>
                      <a:pt x="2280" y="2557"/>
                    </a:cubicBezTo>
                    <a:cubicBezTo>
                      <a:pt x="2189" y="2466"/>
                      <a:pt x="2128" y="2374"/>
                      <a:pt x="2128" y="2253"/>
                    </a:cubicBezTo>
                    <a:cubicBezTo>
                      <a:pt x="2143" y="2147"/>
                      <a:pt x="2189" y="2116"/>
                      <a:pt x="2250" y="2116"/>
                    </a:cubicBezTo>
                    <a:cubicBezTo>
                      <a:pt x="2311" y="2116"/>
                      <a:pt x="2387" y="2147"/>
                      <a:pt x="2463" y="2162"/>
                    </a:cubicBezTo>
                    <a:cubicBezTo>
                      <a:pt x="2494" y="2177"/>
                      <a:pt x="2525" y="2185"/>
                      <a:pt x="2555" y="2185"/>
                    </a:cubicBezTo>
                    <a:cubicBezTo>
                      <a:pt x="2639" y="2185"/>
                      <a:pt x="2706" y="2122"/>
                      <a:pt x="2706" y="2010"/>
                    </a:cubicBezTo>
                    <a:cubicBezTo>
                      <a:pt x="2706" y="1956"/>
                      <a:pt x="2657" y="1853"/>
                      <a:pt x="2582" y="1853"/>
                    </a:cubicBezTo>
                    <a:cubicBezTo>
                      <a:pt x="2573" y="1853"/>
                      <a:pt x="2564" y="1854"/>
                      <a:pt x="2554" y="1858"/>
                    </a:cubicBezTo>
                    <a:cubicBezTo>
                      <a:pt x="2531" y="1861"/>
                      <a:pt x="2508" y="1862"/>
                      <a:pt x="2486" y="1862"/>
                    </a:cubicBezTo>
                    <a:cubicBezTo>
                      <a:pt x="2052" y="1862"/>
                      <a:pt x="1892" y="1311"/>
                      <a:pt x="1429" y="1311"/>
                    </a:cubicBezTo>
                    <a:cubicBezTo>
                      <a:pt x="1308" y="1311"/>
                      <a:pt x="1125" y="976"/>
                      <a:pt x="1429" y="764"/>
                    </a:cubicBezTo>
                    <a:cubicBezTo>
                      <a:pt x="1581" y="672"/>
                      <a:pt x="1763" y="581"/>
                      <a:pt x="1642" y="338"/>
                    </a:cubicBezTo>
                    <a:cubicBezTo>
                      <a:pt x="1557" y="196"/>
                      <a:pt x="1471" y="1"/>
                      <a:pt x="128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7" name="Google Shape;1577;p36"/>
              <p:cNvSpPr/>
              <p:nvPr/>
            </p:nvSpPr>
            <p:spPr>
              <a:xfrm>
                <a:off x="570354" y="547743"/>
                <a:ext cx="103084" cy="63534"/>
              </a:xfrm>
              <a:custGeom>
                <a:avLst/>
                <a:gdLst/>
                <a:ahLst/>
                <a:cxnLst/>
                <a:rect l="l" t="t" r="r" b="b"/>
                <a:pathLst>
                  <a:path w="3649" h="2249" extrusionOk="0">
                    <a:moveTo>
                      <a:pt x="1522" y="0"/>
                    </a:moveTo>
                    <a:cubicBezTo>
                      <a:pt x="1350" y="0"/>
                      <a:pt x="1156" y="109"/>
                      <a:pt x="1156" y="218"/>
                    </a:cubicBezTo>
                    <a:cubicBezTo>
                      <a:pt x="1065" y="856"/>
                      <a:pt x="517" y="1008"/>
                      <a:pt x="122" y="1342"/>
                    </a:cubicBezTo>
                    <a:cubicBezTo>
                      <a:pt x="31" y="1403"/>
                      <a:pt x="1" y="1555"/>
                      <a:pt x="61" y="1646"/>
                    </a:cubicBezTo>
                    <a:cubicBezTo>
                      <a:pt x="99" y="1684"/>
                      <a:pt x="160" y="1710"/>
                      <a:pt x="215" y="1710"/>
                    </a:cubicBezTo>
                    <a:cubicBezTo>
                      <a:pt x="249" y="1710"/>
                      <a:pt x="281" y="1700"/>
                      <a:pt x="305" y="1677"/>
                    </a:cubicBezTo>
                    <a:cubicBezTo>
                      <a:pt x="444" y="1548"/>
                      <a:pt x="565" y="1495"/>
                      <a:pt x="670" y="1495"/>
                    </a:cubicBezTo>
                    <a:cubicBezTo>
                      <a:pt x="864" y="1495"/>
                      <a:pt x="1007" y="1673"/>
                      <a:pt x="1125" y="1890"/>
                    </a:cubicBezTo>
                    <a:cubicBezTo>
                      <a:pt x="1219" y="2077"/>
                      <a:pt x="1329" y="2152"/>
                      <a:pt x="1454" y="2152"/>
                    </a:cubicBezTo>
                    <a:cubicBezTo>
                      <a:pt x="1573" y="2152"/>
                      <a:pt x="1707" y="2084"/>
                      <a:pt x="1855" y="1981"/>
                    </a:cubicBezTo>
                    <a:cubicBezTo>
                      <a:pt x="2057" y="1854"/>
                      <a:pt x="2234" y="1791"/>
                      <a:pt x="2403" y="1791"/>
                    </a:cubicBezTo>
                    <a:cubicBezTo>
                      <a:pt x="2641" y="1791"/>
                      <a:pt x="2865" y="1915"/>
                      <a:pt x="3131" y="2163"/>
                    </a:cubicBezTo>
                    <a:cubicBezTo>
                      <a:pt x="3184" y="2216"/>
                      <a:pt x="3268" y="2249"/>
                      <a:pt x="3347" y="2249"/>
                    </a:cubicBezTo>
                    <a:cubicBezTo>
                      <a:pt x="3404" y="2249"/>
                      <a:pt x="3458" y="2232"/>
                      <a:pt x="3496" y="2193"/>
                    </a:cubicBezTo>
                    <a:cubicBezTo>
                      <a:pt x="3375" y="1920"/>
                      <a:pt x="3648" y="1707"/>
                      <a:pt x="3587" y="1403"/>
                    </a:cubicBezTo>
                    <a:cubicBezTo>
                      <a:pt x="3538" y="1376"/>
                      <a:pt x="3493" y="1365"/>
                      <a:pt x="3450" y="1365"/>
                    </a:cubicBezTo>
                    <a:cubicBezTo>
                      <a:pt x="3258" y="1365"/>
                      <a:pt x="3123" y="1588"/>
                      <a:pt x="2938" y="1588"/>
                    </a:cubicBezTo>
                    <a:cubicBezTo>
                      <a:pt x="2886" y="1588"/>
                      <a:pt x="2829" y="1570"/>
                      <a:pt x="2767" y="1525"/>
                    </a:cubicBezTo>
                    <a:cubicBezTo>
                      <a:pt x="2463" y="1312"/>
                      <a:pt x="2706" y="947"/>
                      <a:pt x="2615" y="704"/>
                    </a:cubicBezTo>
                    <a:cubicBezTo>
                      <a:pt x="2584" y="696"/>
                      <a:pt x="2552" y="693"/>
                      <a:pt x="2519" y="693"/>
                    </a:cubicBezTo>
                    <a:cubicBezTo>
                      <a:pt x="2421" y="693"/>
                      <a:pt x="2318" y="727"/>
                      <a:pt x="2250" y="795"/>
                    </a:cubicBezTo>
                    <a:cubicBezTo>
                      <a:pt x="2186" y="838"/>
                      <a:pt x="2123" y="895"/>
                      <a:pt x="2039" y="895"/>
                    </a:cubicBezTo>
                    <a:cubicBezTo>
                      <a:pt x="2002" y="895"/>
                      <a:pt x="1962" y="884"/>
                      <a:pt x="1916" y="856"/>
                    </a:cubicBezTo>
                    <a:cubicBezTo>
                      <a:pt x="1733" y="704"/>
                      <a:pt x="2007" y="552"/>
                      <a:pt x="1916" y="370"/>
                    </a:cubicBezTo>
                    <a:cubicBezTo>
                      <a:pt x="1824" y="218"/>
                      <a:pt x="1794" y="35"/>
                      <a:pt x="1581" y="5"/>
                    </a:cubicBezTo>
                    <a:cubicBezTo>
                      <a:pt x="1562" y="2"/>
                      <a:pt x="1542" y="0"/>
                      <a:pt x="152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8" name="Google Shape;1578;p36"/>
              <p:cNvSpPr/>
              <p:nvPr/>
            </p:nvSpPr>
            <p:spPr>
              <a:xfrm>
                <a:off x="931865" y="516103"/>
                <a:ext cx="28" cy="34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22" extrusionOk="0">
                    <a:moveTo>
                      <a:pt x="0" y="122"/>
                    </a:moveTo>
                    <a:lnTo>
                      <a:pt x="0" y="122"/>
                    </a:lnTo>
                    <a:lnTo>
                      <a:pt x="0" y="0"/>
                    </a:lnTo>
                    <a:cubicBezTo>
                      <a:pt x="0" y="31"/>
                      <a:pt x="0" y="61"/>
                      <a:pt x="0" y="122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9" name="Google Shape;1579;p36"/>
              <p:cNvSpPr/>
              <p:nvPr/>
            </p:nvSpPr>
            <p:spPr>
              <a:xfrm>
                <a:off x="875196" y="490057"/>
                <a:ext cx="124526" cy="66218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2344" extrusionOk="0">
                    <a:moveTo>
                      <a:pt x="992" y="0"/>
                    </a:moveTo>
                    <a:cubicBezTo>
                      <a:pt x="677" y="0"/>
                      <a:pt x="419" y="166"/>
                      <a:pt x="91" y="527"/>
                    </a:cubicBezTo>
                    <a:cubicBezTo>
                      <a:pt x="31" y="588"/>
                      <a:pt x="0" y="679"/>
                      <a:pt x="0" y="770"/>
                    </a:cubicBezTo>
                    <a:cubicBezTo>
                      <a:pt x="20" y="851"/>
                      <a:pt x="95" y="905"/>
                      <a:pt x="178" y="905"/>
                    </a:cubicBezTo>
                    <a:cubicBezTo>
                      <a:pt x="220" y="905"/>
                      <a:pt x="264" y="892"/>
                      <a:pt x="304" y="862"/>
                    </a:cubicBezTo>
                    <a:cubicBezTo>
                      <a:pt x="470" y="751"/>
                      <a:pt x="662" y="697"/>
                      <a:pt x="853" y="697"/>
                    </a:cubicBezTo>
                    <a:cubicBezTo>
                      <a:pt x="1081" y="697"/>
                      <a:pt x="1308" y="774"/>
                      <a:pt x="1490" y="922"/>
                    </a:cubicBezTo>
                    <a:cubicBezTo>
                      <a:pt x="1611" y="922"/>
                      <a:pt x="1773" y="693"/>
                      <a:pt x="1886" y="693"/>
                    </a:cubicBezTo>
                    <a:cubicBezTo>
                      <a:pt x="1942" y="693"/>
                      <a:pt x="1986" y="750"/>
                      <a:pt x="2006" y="922"/>
                    </a:cubicBezTo>
                    <a:cubicBezTo>
                      <a:pt x="2006" y="831"/>
                      <a:pt x="2067" y="770"/>
                      <a:pt x="2158" y="770"/>
                    </a:cubicBezTo>
                    <a:cubicBezTo>
                      <a:pt x="2310" y="801"/>
                      <a:pt x="2401" y="983"/>
                      <a:pt x="2462" y="1166"/>
                    </a:cubicBezTo>
                    <a:cubicBezTo>
                      <a:pt x="2537" y="1314"/>
                      <a:pt x="2620" y="1364"/>
                      <a:pt x="2707" y="1364"/>
                    </a:cubicBezTo>
                    <a:cubicBezTo>
                      <a:pt x="2886" y="1364"/>
                      <a:pt x="3083" y="1154"/>
                      <a:pt x="3254" y="1154"/>
                    </a:cubicBezTo>
                    <a:cubicBezTo>
                      <a:pt x="3307" y="1154"/>
                      <a:pt x="3358" y="1174"/>
                      <a:pt x="3404" y="1226"/>
                    </a:cubicBezTo>
                    <a:cubicBezTo>
                      <a:pt x="3404" y="1409"/>
                      <a:pt x="3252" y="1469"/>
                      <a:pt x="3131" y="1561"/>
                    </a:cubicBezTo>
                    <a:cubicBezTo>
                      <a:pt x="2949" y="1713"/>
                      <a:pt x="2979" y="1834"/>
                      <a:pt x="3070" y="2017"/>
                    </a:cubicBezTo>
                    <a:cubicBezTo>
                      <a:pt x="3264" y="2230"/>
                      <a:pt x="3519" y="2344"/>
                      <a:pt x="3781" y="2344"/>
                    </a:cubicBezTo>
                    <a:cubicBezTo>
                      <a:pt x="3930" y="2344"/>
                      <a:pt x="4082" y="2307"/>
                      <a:pt x="4225" y="2229"/>
                    </a:cubicBezTo>
                    <a:cubicBezTo>
                      <a:pt x="4316" y="2169"/>
                      <a:pt x="4408" y="2077"/>
                      <a:pt x="4347" y="1956"/>
                    </a:cubicBezTo>
                    <a:cubicBezTo>
                      <a:pt x="4305" y="1851"/>
                      <a:pt x="4248" y="1818"/>
                      <a:pt x="4177" y="1818"/>
                    </a:cubicBezTo>
                    <a:cubicBezTo>
                      <a:pt x="4145" y="1818"/>
                      <a:pt x="4111" y="1825"/>
                      <a:pt x="4073" y="1834"/>
                    </a:cubicBezTo>
                    <a:cubicBezTo>
                      <a:pt x="3951" y="1883"/>
                      <a:pt x="3848" y="2011"/>
                      <a:pt x="3669" y="2011"/>
                    </a:cubicBezTo>
                    <a:cubicBezTo>
                      <a:pt x="3626" y="2011"/>
                      <a:pt x="3579" y="2004"/>
                      <a:pt x="3526" y="1986"/>
                    </a:cubicBezTo>
                    <a:cubicBezTo>
                      <a:pt x="3587" y="1682"/>
                      <a:pt x="3800" y="1287"/>
                      <a:pt x="3708" y="1044"/>
                    </a:cubicBezTo>
                    <a:cubicBezTo>
                      <a:pt x="3587" y="801"/>
                      <a:pt x="3070" y="892"/>
                      <a:pt x="2797" y="770"/>
                    </a:cubicBezTo>
                    <a:cubicBezTo>
                      <a:pt x="2523" y="618"/>
                      <a:pt x="2280" y="466"/>
                      <a:pt x="2006" y="345"/>
                    </a:cubicBezTo>
                    <a:cubicBezTo>
                      <a:pt x="1573" y="121"/>
                      <a:pt x="1261" y="0"/>
                      <a:pt x="99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0" name="Google Shape;1580;p36"/>
              <p:cNvSpPr/>
              <p:nvPr/>
            </p:nvSpPr>
            <p:spPr>
              <a:xfrm>
                <a:off x="391760" y="747948"/>
                <a:ext cx="24916" cy="42347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499" extrusionOk="0">
                    <a:moveTo>
                      <a:pt x="0" y="0"/>
                    </a:moveTo>
                    <a:lnTo>
                      <a:pt x="0" y="1064"/>
                    </a:lnTo>
                    <a:cubicBezTo>
                      <a:pt x="110" y="1256"/>
                      <a:pt x="195" y="1498"/>
                      <a:pt x="368" y="1498"/>
                    </a:cubicBezTo>
                    <a:cubicBezTo>
                      <a:pt x="386" y="1498"/>
                      <a:pt x="405" y="1495"/>
                      <a:pt x="426" y="1490"/>
                    </a:cubicBezTo>
                    <a:cubicBezTo>
                      <a:pt x="882" y="1338"/>
                      <a:pt x="365" y="1064"/>
                      <a:pt x="396" y="851"/>
                    </a:cubicBezTo>
                    <a:cubicBezTo>
                      <a:pt x="396" y="760"/>
                      <a:pt x="456" y="699"/>
                      <a:pt x="487" y="608"/>
                    </a:cubicBezTo>
                    <a:cubicBezTo>
                      <a:pt x="548" y="365"/>
                      <a:pt x="396" y="122"/>
                      <a:pt x="152" y="31"/>
                    </a:cubicBezTo>
                    <a:cubicBezTo>
                      <a:pt x="92" y="31"/>
                      <a:pt x="31" y="0"/>
                      <a:pt x="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1" name="Google Shape;1581;p36"/>
              <p:cNvSpPr/>
              <p:nvPr/>
            </p:nvSpPr>
            <p:spPr>
              <a:xfrm>
                <a:off x="864038" y="591671"/>
                <a:ext cx="80739" cy="77320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737" extrusionOk="0">
                    <a:moveTo>
                      <a:pt x="2857" y="0"/>
                    </a:moveTo>
                    <a:cubicBezTo>
                      <a:pt x="2189" y="243"/>
                      <a:pt x="2219" y="243"/>
                      <a:pt x="2310" y="730"/>
                    </a:cubicBezTo>
                    <a:cubicBezTo>
                      <a:pt x="2444" y="1397"/>
                      <a:pt x="2178" y="1948"/>
                      <a:pt x="1493" y="1948"/>
                    </a:cubicBezTo>
                    <a:cubicBezTo>
                      <a:pt x="1399" y="1948"/>
                      <a:pt x="1296" y="1937"/>
                      <a:pt x="1185" y="1915"/>
                    </a:cubicBezTo>
                    <a:cubicBezTo>
                      <a:pt x="912" y="1854"/>
                      <a:pt x="851" y="1702"/>
                      <a:pt x="699" y="1581"/>
                    </a:cubicBezTo>
                    <a:cubicBezTo>
                      <a:pt x="618" y="1517"/>
                      <a:pt x="542" y="1492"/>
                      <a:pt x="473" y="1492"/>
                    </a:cubicBezTo>
                    <a:cubicBezTo>
                      <a:pt x="310" y="1492"/>
                      <a:pt x="186" y="1635"/>
                      <a:pt x="122" y="1763"/>
                    </a:cubicBezTo>
                    <a:cubicBezTo>
                      <a:pt x="0" y="1915"/>
                      <a:pt x="152" y="2037"/>
                      <a:pt x="365" y="2037"/>
                    </a:cubicBezTo>
                    <a:cubicBezTo>
                      <a:pt x="821" y="2067"/>
                      <a:pt x="730" y="2736"/>
                      <a:pt x="1185" y="2736"/>
                    </a:cubicBezTo>
                    <a:cubicBezTo>
                      <a:pt x="1194" y="2737"/>
                      <a:pt x="1203" y="2737"/>
                      <a:pt x="1212" y="2737"/>
                    </a:cubicBezTo>
                    <a:cubicBezTo>
                      <a:pt x="1500" y="2737"/>
                      <a:pt x="1676" y="2344"/>
                      <a:pt x="1980" y="2344"/>
                    </a:cubicBezTo>
                    <a:cubicBezTo>
                      <a:pt x="2044" y="2344"/>
                      <a:pt x="2112" y="2361"/>
                      <a:pt x="2189" y="2401"/>
                    </a:cubicBezTo>
                    <a:cubicBezTo>
                      <a:pt x="2234" y="2417"/>
                      <a:pt x="2280" y="2424"/>
                      <a:pt x="2321" y="2424"/>
                    </a:cubicBezTo>
                    <a:cubicBezTo>
                      <a:pt x="2363" y="2424"/>
                      <a:pt x="2401" y="2417"/>
                      <a:pt x="2432" y="2401"/>
                    </a:cubicBezTo>
                    <a:cubicBezTo>
                      <a:pt x="2584" y="2310"/>
                      <a:pt x="2857" y="2219"/>
                      <a:pt x="2766" y="2006"/>
                    </a:cubicBezTo>
                    <a:cubicBezTo>
                      <a:pt x="2371" y="1338"/>
                      <a:pt x="2827" y="730"/>
                      <a:pt x="285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2" name="Google Shape;1582;p36"/>
              <p:cNvSpPr/>
              <p:nvPr/>
            </p:nvSpPr>
            <p:spPr>
              <a:xfrm>
                <a:off x="1043536" y="254342"/>
                <a:ext cx="98734" cy="591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2093" extrusionOk="0">
                    <a:moveTo>
                      <a:pt x="2730" y="0"/>
                    </a:moveTo>
                    <a:cubicBezTo>
                      <a:pt x="2576" y="0"/>
                      <a:pt x="2422" y="39"/>
                      <a:pt x="2278" y="117"/>
                    </a:cubicBezTo>
                    <a:cubicBezTo>
                      <a:pt x="1883" y="360"/>
                      <a:pt x="1519" y="664"/>
                      <a:pt x="1154" y="938"/>
                    </a:cubicBezTo>
                    <a:cubicBezTo>
                      <a:pt x="1233" y="1097"/>
                      <a:pt x="1313" y="1350"/>
                      <a:pt x="1109" y="1350"/>
                    </a:cubicBezTo>
                    <a:cubicBezTo>
                      <a:pt x="1079" y="1350"/>
                      <a:pt x="1044" y="1345"/>
                      <a:pt x="1002" y="1333"/>
                    </a:cubicBezTo>
                    <a:cubicBezTo>
                      <a:pt x="759" y="1272"/>
                      <a:pt x="515" y="1212"/>
                      <a:pt x="242" y="1212"/>
                    </a:cubicBezTo>
                    <a:cubicBezTo>
                      <a:pt x="212" y="1205"/>
                      <a:pt x="188" y="1202"/>
                      <a:pt x="167" y="1202"/>
                    </a:cubicBezTo>
                    <a:cubicBezTo>
                      <a:pt x="1" y="1202"/>
                      <a:pt x="133" y="1407"/>
                      <a:pt x="242" y="1515"/>
                    </a:cubicBezTo>
                    <a:cubicBezTo>
                      <a:pt x="291" y="1491"/>
                      <a:pt x="380" y="1446"/>
                      <a:pt x="428" y="1446"/>
                    </a:cubicBezTo>
                    <a:cubicBezTo>
                      <a:pt x="440" y="1446"/>
                      <a:pt x="449" y="1449"/>
                      <a:pt x="455" y="1455"/>
                    </a:cubicBezTo>
                    <a:cubicBezTo>
                      <a:pt x="880" y="2093"/>
                      <a:pt x="1549" y="1880"/>
                      <a:pt x="2126" y="2063"/>
                    </a:cubicBezTo>
                    <a:cubicBezTo>
                      <a:pt x="2157" y="1667"/>
                      <a:pt x="1914" y="1515"/>
                      <a:pt x="1792" y="1303"/>
                    </a:cubicBezTo>
                    <a:cubicBezTo>
                      <a:pt x="1610" y="1090"/>
                      <a:pt x="1762" y="786"/>
                      <a:pt x="2035" y="786"/>
                    </a:cubicBezTo>
                    <a:cubicBezTo>
                      <a:pt x="2097" y="807"/>
                      <a:pt x="2158" y="815"/>
                      <a:pt x="2218" y="815"/>
                    </a:cubicBezTo>
                    <a:cubicBezTo>
                      <a:pt x="2480" y="815"/>
                      <a:pt x="2729" y="656"/>
                      <a:pt x="2976" y="656"/>
                    </a:cubicBezTo>
                    <a:cubicBezTo>
                      <a:pt x="3007" y="656"/>
                      <a:pt x="3038" y="659"/>
                      <a:pt x="3069" y="664"/>
                    </a:cubicBezTo>
                    <a:cubicBezTo>
                      <a:pt x="3160" y="680"/>
                      <a:pt x="3236" y="702"/>
                      <a:pt x="3300" y="702"/>
                    </a:cubicBezTo>
                    <a:cubicBezTo>
                      <a:pt x="3365" y="702"/>
                      <a:pt x="3418" y="680"/>
                      <a:pt x="3464" y="604"/>
                    </a:cubicBezTo>
                    <a:cubicBezTo>
                      <a:pt x="3494" y="452"/>
                      <a:pt x="3433" y="300"/>
                      <a:pt x="3312" y="208"/>
                    </a:cubicBezTo>
                    <a:cubicBezTo>
                      <a:pt x="3138" y="70"/>
                      <a:pt x="2935" y="0"/>
                      <a:pt x="273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3" name="Google Shape;1583;p36"/>
              <p:cNvSpPr/>
              <p:nvPr/>
            </p:nvSpPr>
            <p:spPr>
              <a:xfrm>
                <a:off x="626176" y="252477"/>
                <a:ext cx="63563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223" extrusionOk="0">
                    <a:moveTo>
                      <a:pt x="821" y="1"/>
                    </a:moveTo>
                    <a:cubicBezTo>
                      <a:pt x="892" y="37"/>
                      <a:pt x="953" y="51"/>
                      <a:pt x="1016" y="51"/>
                    </a:cubicBezTo>
                    <a:cubicBezTo>
                      <a:pt x="1060" y="51"/>
                      <a:pt x="1105" y="44"/>
                      <a:pt x="1155" y="31"/>
                    </a:cubicBezTo>
                    <a:lnTo>
                      <a:pt x="1155" y="214"/>
                    </a:lnTo>
                    <a:lnTo>
                      <a:pt x="0" y="974"/>
                    </a:lnTo>
                    <a:cubicBezTo>
                      <a:pt x="68" y="1158"/>
                      <a:pt x="153" y="1222"/>
                      <a:pt x="257" y="1222"/>
                    </a:cubicBezTo>
                    <a:cubicBezTo>
                      <a:pt x="342" y="1222"/>
                      <a:pt x="439" y="1180"/>
                      <a:pt x="548" y="1126"/>
                    </a:cubicBezTo>
                    <a:cubicBezTo>
                      <a:pt x="868" y="929"/>
                      <a:pt x="1108" y="612"/>
                      <a:pt x="1479" y="612"/>
                    </a:cubicBezTo>
                    <a:cubicBezTo>
                      <a:pt x="1565" y="612"/>
                      <a:pt x="1659" y="629"/>
                      <a:pt x="1763" y="670"/>
                    </a:cubicBezTo>
                    <a:cubicBezTo>
                      <a:pt x="1770" y="672"/>
                      <a:pt x="1778" y="673"/>
                      <a:pt x="1787" y="673"/>
                    </a:cubicBezTo>
                    <a:cubicBezTo>
                      <a:pt x="1895" y="673"/>
                      <a:pt x="2128" y="513"/>
                      <a:pt x="2128" y="457"/>
                    </a:cubicBezTo>
                    <a:cubicBezTo>
                      <a:pt x="2098" y="274"/>
                      <a:pt x="2159" y="122"/>
                      <a:pt x="225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4" name="Google Shape;1584;p36"/>
              <p:cNvSpPr/>
              <p:nvPr/>
            </p:nvSpPr>
            <p:spPr>
              <a:xfrm>
                <a:off x="855450" y="260217"/>
                <a:ext cx="72998" cy="70427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2493" extrusionOk="0">
                    <a:moveTo>
                      <a:pt x="2249" y="0"/>
                    </a:moveTo>
                    <a:lnTo>
                      <a:pt x="2249" y="0"/>
                    </a:lnTo>
                    <a:cubicBezTo>
                      <a:pt x="2052" y="66"/>
                      <a:pt x="1840" y="258"/>
                      <a:pt x="1611" y="258"/>
                    </a:cubicBezTo>
                    <a:cubicBezTo>
                      <a:pt x="1522" y="258"/>
                      <a:pt x="1431" y="229"/>
                      <a:pt x="1337" y="152"/>
                    </a:cubicBezTo>
                    <a:cubicBezTo>
                      <a:pt x="1329" y="148"/>
                      <a:pt x="1321" y="147"/>
                      <a:pt x="1312" y="147"/>
                    </a:cubicBezTo>
                    <a:cubicBezTo>
                      <a:pt x="1254" y="147"/>
                      <a:pt x="1185" y="229"/>
                      <a:pt x="1185" y="335"/>
                    </a:cubicBezTo>
                    <a:cubicBezTo>
                      <a:pt x="1185" y="426"/>
                      <a:pt x="1246" y="487"/>
                      <a:pt x="1337" y="517"/>
                    </a:cubicBezTo>
                    <a:cubicBezTo>
                      <a:pt x="1354" y="521"/>
                      <a:pt x="1372" y="523"/>
                      <a:pt x="1391" y="523"/>
                    </a:cubicBezTo>
                    <a:cubicBezTo>
                      <a:pt x="1421" y="523"/>
                      <a:pt x="1452" y="519"/>
                      <a:pt x="1483" y="519"/>
                    </a:cubicBezTo>
                    <a:cubicBezTo>
                      <a:pt x="1571" y="519"/>
                      <a:pt x="1652" y="547"/>
                      <a:pt x="1672" y="760"/>
                    </a:cubicBezTo>
                    <a:lnTo>
                      <a:pt x="851" y="1307"/>
                    </a:lnTo>
                    <a:cubicBezTo>
                      <a:pt x="608" y="1490"/>
                      <a:pt x="365" y="1642"/>
                      <a:pt x="152" y="1824"/>
                    </a:cubicBezTo>
                    <a:cubicBezTo>
                      <a:pt x="0" y="1946"/>
                      <a:pt x="30" y="2098"/>
                      <a:pt x="152" y="2219"/>
                    </a:cubicBezTo>
                    <a:cubicBezTo>
                      <a:pt x="243" y="2341"/>
                      <a:pt x="274" y="2493"/>
                      <a:pt x="456" y="2493"/>
                    </a:cubicBezTo>
                    <a:cubicBezTo>
                      <a:pt x="669" y="2493"/>
                      <a:pt x="578" y="2311"/>
                      <a:pt x="638" y="2189"/>
                    </a:cubicBezTo>
                    <a:cubicBezTo>
                      <a:pt x="717" y="1823"/>
                      <a:pt x="1042" y="1592"/>
                      <a:pt x="1402" y="1592"/>
                    </a:cubicBezTo>
                    <a:cubicBezTo>
                      <a:pt x="1461" y="1592"/>
                      <a:pt x="1521" y="1599"/>
                      <a:pt x="1581" y="1611"/>
                    </a:cubicBezTo>
                    <a:cubicBezTo>
                      <a:pt x="1630" y="1624"/>
                      <a:pt x="1685" y="1636"/>
                      <a:pt x="1732" y="1636"/>
                    </a:cubicBezTo>
                    <a:cubicBezTo>
                      <a:pt x="1801" y="1636"/>
                      <a:pt x="1854" y="1610"/>
                      <a:pt x="1854" y="1520"/>
                    </a:cubicBezTo>
                    <a:cubicBezTo>
                      <a:pt x="1854" y="1004"/>
                      <a:pt x="2584" y="700"/>
                      <a:pt x="2249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5" name="Google Shape;1585;p36"/>
              <p:cNvSpPr/>
              <p:nvPr/>
            </p:nvSpPr>
            <p:spPr>
              <a:xfrm>
                <a:off x="429530" y="815097"/>
                <a:ext cx="48985" cy="62517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2213" extrusionOk="0">
                    <a:moveTo>
                      <a:pt x="885" y="735"/>
                    </a:moveTo>
                    <a:cubicBezTo>
                      <a:pt x="930" y="735"/>
                      <a:pt x="971" y="766"/>
                      <a:pt x="1004" y="815"/>
                    </a:cubicBezTo>
                    <a:cubicBezTo>
                      <a:pt x="1065" y="845"/>
                      <a:pt x="1065" y="967"/>
                      <a:pt x="1004" y="1027"/>
                    </a:cubicBezTo>
                    <a:cubicBezTo>
                      <a:pt x="973" y="1058"/>
                      <a:pt x="928" y="1073"/>
                      <a:pt x="882" y="1073"/>
                    </a:cubicBezTo>
                    <a:cubicBezTo>
                      <a:pt x="837" y="1073"/>
                      <a:pt x="791" y="1058"/>
                      <a:pt x="761" y="1027"/>
                    </a:cubicBezTo>
                    <a:cubicBezTo>
                      <a:pt x="669" y="967"/>
                      <a:pt x="730" y="875"/>
                      <a:pt x="761" y="815"/>
                    </a:cubicBezTo>
                    <a:cubicBezTo>
                      <a:pt x="803" y="758"/>
                      <a:pt x="845" y="735"/>
                      <a:pt x="885" y="735"/>
                    </a:cubicBezTo>
                    <a:close/>
                    <a:moveTo>
                      <a:pt x="1187" y="0"/>
                    </a:moveTo>
                    <a:cubicBezTo>
                      <a:pt x="1000" y="0"/>
                      <a:pt x="785" y="110"/>
                      <a:pt x="548" y="328"/>
                    </a:cubicBezTo>
                    <a:cubicBezTo>
                      <a:pt x="518" y="359"/>
                      <a:pt x="487" y="389"/>
                      <a:pt x="426" y="420"/>
                    </a:cubicBezTo>
                    <a:cubicBezTo>
                      <a:pt x="1" y="572"/>
                      <a:pt x="1" y="572"/>
                      <a:pt x="214" y="967"/>
                    </a:cubicBezTo>
                    <a:cubicBezTo>
                      <a:pt x="335" y="1149"/>
                      <a:pt x="457" y="1301"/>
                      <a:pt x="335" y="1575"/>
                    </a:cubicBezTo>
                    <a:cubicBezTo>
                      <a:pt x="244" y="1818"/>
                      <a:pt x="487" y="2000"/>
                      <a:pt x="913" y="2213"/>
                    </a:cubicBezTo>
                    <a:cubicBezTo>
                      <a:pt x="700" y="1605"/>
                      <a:pt x="1065" y="1483"/>
                      <a:pt x="1338" y="1271"/>
                    </a:cubicBezTo>
                    <a:cubicBezTo>
                      <a:pt x="1673" y="997"/>
                      <a:pt x="1733" y="511"/>
                      <a:pt x="1521" y="146"/>
                    </a:cubicBezTo>
                    <a:cubicBezTo>
                      <a:pt x="1423" y="49"/>
                      <a:pt x="1311" y="0"/>
                      <a:pt x="118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6" name="Google Shape;1586;p36"/>
              <p:cNvSpPr/>
              <p:nvPr/>
            </p:nvSpPr>
            <p:spPr>
              <a:xfrm>
                <a:off x="1311399" y="422738"/>
                <a:ext cx="80739" cy="3757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1330" extrusionOk="0">
                    <a:moveTo>
                      <a:pt x="2326" y="0"/>
                    </a:moveTo>
                    <a:cubicBezTo>
                      <a:pt x="2030" y="0"/>
                      <a:pt x="1742" y="180"/>
                      <a:pt x="1458" y="180"/>
                    </a:cubicBezTo>
                    <a:cubicBezTo>
                      <a:pt x="1367" y="180"/>
                      <a:pt x="1276" y="162"/>
                      <a:pt x="1186" y="114"/>
                    </a:cubicBezTo>
                    <a:cubicBezTo>
                      <a:pt x="1070" y="63"/>
                      <a:pt x="967" y="42"/>
                      <a:pt x="872" y="42"/>
                    </a:cubicBezTo>
                    <a:cubicBezTo>
                      <a:pt x="566" y="42"/>
                      <a:pt x="346" y="263"/>
                      <a:pt x="91" y="448"/>
                    </a:cubicBezTo>
                    <a:cubicBezTo>
                      <a:pt x="31" y="479"/>
                      <a:pt x="0" y="570"/>
                      <a:pt x="31" y="661"/>
                    </a:cubicBezTo>
                    <a:cubicBezTo>
                      <a:pt x="84" y="732"/>
                      <a:pt x="137" y="762"/>
                      <a:pt x="197" y="762"/>
                    </a:cubicBezTo>
                    <a:cubicBezTo>
                      <a:pt x="239" y="762"/>
                      <a:pt x="284" y="747"/>
                      <a:pt x="335" y="722"/>
                    </a:cubicBezTo>
                    <a:cubicBezTo>
                      <a:pt x="426" y="661"/>
                      <a:pt x="517" y="570"/>
                      <a:pt x="638" y="539"/>
                    </a:cubicBezTo>
                    <a:cubicBezTo>
                      <a:pt x="746" y="475"/>
                      <a:pt x="853" y="320"/>
                      <a:pt x="982" y="320"/>
                    </a:cubicBezTo>
                    <a:cubicBezTo>
                      <a:pt x="1036" y="320"/>
                      <a:pt x="1093" y="346"/>
                      <a:pt x="1155" y="418"/>
                    </a:cubicBezTo>
                    <a:cubicBezTo>
                      <a:pt x="1307" y="539"/>
                      <a:pt x="1459" y="691"/>
                      <a:pt x="1307" y="935"/>
                    </a:cubicBezTo>
                    <a:cubicBezTo>
                      <a:pt x="1246" y="1056"/>
                      <a:pt x="1277" y="1178"/>
                      <a:pt x="1459" y="1330"/>
                    </a:cubicBezTo>
                    <a:cubicBezTo>
                      <a:pt x="1976" y="1026"/>
                      <a:pt x="2432" y="722"/>
                      <a:pt x="2857" y="357"/>
                    </a:cubicBezTo>
                    <a:cubicBezTo>
                      <a:pt x="2797" y="114"/>
                      <a:pt x="2675" y="114"/>
                      <a:pt x="2584" y="53"/>
                    </a:cubicBezTo>
                    <a:cubicBezTo>
                      <a:pt x="2497" y="15"/>
                      <a:pt x="2411" y="0"/>
                      <a:pt x="2326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7" name="Google Shape;1587;p36"/>
              <p:cNvSpPr/>
              <p:nvPr/>
            </p:nvSpPr>
            <p:spPr>
              <a:xfrm>
                <a:off x="1118200" y="309598"/>
                <a:ext cx="45539" cy="558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977" extrusionOk="0">
                    <a:moveTo>
                      <a:pt x="785" y="605"/>
                    </a:moveTo>
                    <a:cubicBezTo>
                      <a:pt x="840" y="605"/>
                      <a:pt x="894" y="626"/>
                      <a:pt x="942" y="684"/>
                    </a:cubicBezTo>
                    <a:cubicBezTo>
                      <a:pt x="1094" y="806"/>
                      <a:pt x="1186" y="988"/>
                      <a:pt x="1246" y="1170"/>
                    </a:cubicBezTo>
                    <a:cubicBezTo>
                      <a:pt x="1178" y="1209"/>
                      <a:pt x="1113" y="1223"/>
                      <a:pt x="1050" y="1223"/>
                    </a:cubicBezTo>
                    <a:cubicBezTo>
                      <a:pt x="917" y="1223"/>
                      <a:pt x="793" y="1161"/>
                      <a:pt x="669" y="1140"/>
                    </a:cubicBezTo>
                    <a:cubicBezTo>
                      <a:pt x="625" y="1140"/>
                      <a:pt x="576" y="1148"/>
                      <a:pt x="530" y="1148"/>
                    </a:cubicBezTo>
                    <a:cubicBezTo>
                      <a:pt x="449" y="1148"/>
                      <a:pt x="373" y="1123"/>
                      <a:pt x="334" y="988"/>
                    </a:cubicBezTo>
                    <a:cubicBezTo>
                      <a:pt x="274" y="806"/>
                      <a:pt x="395" y="806"/>
                      <a:pt x="486" y="745"/>
                    </a:cubicBezTo>
                    <a:cubicBezTo>
                      <a:pt x="549" y="703"/>
                      <a:pt x="668" y="605"/>
                      <a:pt x="785" y="605"/>
                    </a:cubicBezTo>
                    <a:close/>
                    <a:moveTo>
                      <a:pt x="475" y="1"/>
                    </a:moveTo>
                    <a:cubicBezTo>
                      <a:pt x="379" y="1"/>
                      <a:pt x="281" y="15"/>
                      <a:pt x="183" y="46"/>
                    </a:cubicBezTo>
                    <a:cubicBezTo>
                      <a:pt x="243" y="319"/>
                      <a:pt x="183" y="593"/>
                      <a:pt x="61" y="836"/>
                    </a:cubicBezTo>
                    <a:cubicBezTo>
                      <a:pt x="0" y="1201"/>
                      <a:pt x="122" y="1535"/>
                      <a:pt x="365" y="1778"/>
                    </a:cubicBezTo>
                    <a:cubicBezTo>
                      <a:pt x="444" y="1897"/>
                      <a:pt x="536" y="1977"/>
                      <a:pt x="632" y="1977"/>
                    </a:cubicBezTo>
                    <a:cubicBezTo>
                      <a:pt x="684" y="1977"/>
                      <a:pt x="737" y="1953"/>
                      <a:pt x="790" y="1900"/>
                    </a:cubicBezTo>
                    <a:cubicBezTo>
                      <a:pt x="912" y="1718"/>
                      <a:pt x="1611" y="1748"/>
                      <a:pt x="1246" y="1201"/>
                    </a:cubicBezTo>
                    <a:cubicBezTo>
                      <a:pt x="1459" y="1049"/>
                      <a:pt x="1490" y="806"/>
                      <a:pt x="1368" y="593"/>
                    </a:cubicBezTo>
                    <a:cubicBezTo>
                      <a:pt x="1198" y="229"/>
                      <a:pt x="854" y="1"/>
                      <a:pt x="475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8" name="Google Shape;1588;p36"/>
              <p:cNvSpPr/>
              <p:nvPr/>
            </p:nvSpPr>
            <p:spPr>
              <a:xfrm>
                <a:off x="555749" y="519606"/>
                <a:ext cx="61868" cy="34860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1234" extrusionOk="0">
                    <a:moveTo>
                      <a:pt x="992" y="1"/>
                    </a:moveTo>
                    <a:cubicBezTo>
                      <a:pt x="451" y="1"/>
                      <a:pt x="191" y="295"/>
                      <a:pt x="62" y="940"/>
                    </a:cubicBezTo>
                    <a:cubicBezTo>
                      <a:pt x="31" y="1062"/>
                      <a:pt x="1" y="1183"/>
                      <a:pt x="153" y="1214"/>
                    </a:cubicBezTo>
                    <a:cubicBezTo>
                      <a:pt x="180" y="1227"/>
                      <a:pt x="203" y="1233"/>
                      <a:pt x="225" y="1233"/>
                    </a:cubicBezTo>
                    <a:cubicBezTo>
                      <a:pt x="301" y="1233"/>
                      <a:pt x="349" y="1157"/>
                      <a:pt x="396" y="1062"/>
                    </a:cubicBezTo>
                    <a:cubicBezTo>
                      <a:pt x="518" y="748"/>
                      <a:pt x="580" y="614"/>
                      <a:pt x="708" y="614"/>
                    </a:cubicBezTo>
                    <a:cubicBezTo>
                      <a:pt x="803" y="614"/>
                      <a:pt x="935" y="689"/>
                      <a:pt x="1156" y="819"/>
                    </a:cubicBezTo>
                    <a:cubicBezTo>
                      <a:pt x="1217" y="864"/>
                      <a:pt x="1293" y="887"/>
                      <a:pt x="1365" y="887"/>
                    </a:cubicBezTo>
                    <a:cubicBezTo>
                      <a:pt x="1437" y="887"/>
                      <a:pt x="1506" y="864"/>
                      <a:pt x="1551" y="819"/>
                    </a:cubicBezTo>
                    <a:cubicBezTo>
                      <a:pt x="1764" y="667"/>
                      <a:pt x="2037" y="575"/>
                      <a:pt x="2189" y="211"/>
                    </a:cubicBezTo>
                    <a:lnTo>
                      <a:pt x="1308" y="28"/>
                    </a:lnTo>
                    <a:cubicBezTo>
                      <a:pt x="1193" y="10"/>
                      <a:pt x="1088" y="1"/>
                      <a:pt x="99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9" name="Google Shape;1589;p36"/>
              <p:cNvSpPr/>
              <p:nvPr/>
            </p:nvSpPr>
            <p:spPr>
              <a:xfrm>
                <a:off x="415800" y="729840"/>
                <a:ext cx="48957" cy="4446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574" extrusionOk="0">
                    <a:moveTo>
                      <a:pt x="1532" y="0"/>
                    </a:moveTo>
                    <a:cubicBezTo>
                      <a:pt x="1499" y="0"/>
                      <a:pt x="1464" y="10"/>
                      <a:pt x="1429" y="33"/>
                    </a:cubicBezTo>
                    <a:cubicBezTo>
                      <a:pt x="1277" y="94"/>
                      <a:pt x="1034" y="185"/>
                      <a:pt x="1064" y="368"/>
                    </a:cubicBezTo>
                    <a:cubicBezTo>
                      <a:pt x="1101" y="641"/>
                      <a:pt x="1028" y="696"/>
                      <a:pt x="905" y="696"/>
                    </a:cubicBezTo>
                    <a:cubicBezTo>
                      <a:pt x="822" y="696"/>
                      <a:pt x="718" y="672"/>
                      <a:pt x="608" y="672"/>
                    </a:cubicBezTo>
                    <a:cubicBezTo>
                      <a:pt x="183" y="672"/>
                      <a:pt x="0" y="1006"/>
                      <a:pt x="213" y="1310"/>
                    </a:cubicBezTo>
                    <a:cubicBezTo>
                      <a:pt x="409" y="1486"/>
                      <a:pt x="654" y="1574"/>
                      <a:pt x="902" y="1574"/>
                    </a:cubicBezTo>
                    <a:cubicBezTo>
                      <a:pt x="1039" y="1574"/>
                      <a:pt x="1177" y="1547"/>
                      <a:pt x="1307" y="1492"/>
                    </a:cubicBezTo>
                    <a:cubicBezTo>
                      <a:pt x="1459" y="1401"/>
                      <a:pt x="1611" y="1219"/>
                      <a:pt x="1459" y="1067"/>
                    </a:cubicBezTo>
                    <a:cubicBezTo>
                      <a:pt x="1155" y="672"/>
                      <a:pt x="1338" y="489"/>
                      <a:pt x="1642" y="307"/>
                    </a:cubicBezTo>
                    <a:cubicBezTo>
                      <a:pt x="1733" y="246"/>
                      <a:pt x="1733" y="124"/>
                      <a:pt x="1672" y="64"/>
                    </a:cubicBezTo>
                    <a:cubicBezTo>
                      <a:pt x="1635" y="26"/>
                      <a:pt x="1585" y="0"/>
                      <a:pt x="153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0" name="Google Shape;1590;p36"/>
              <p:cNvSpPr/>
              <p:nvPr/>
            </p:nvSpPr>
            <p:spPr>
              <a:xfrm>
                <a:off x="809940" y="772836"/>
                <a:ext cx="51528" cy="46019"/>
              </a:xfrm>
              <a:custGeom>
                <a:avLst/>
                <a:gdLst/>
                <a:ahLst/>
                <a:cxnLst/>
                <a:rect l="l" t="t" r="r" b="b"/>
                <a:pathLst>
                  <a:path w="1824" h="1629" extrusionOk="0">
                    <a:moveTo>
                      <a:pt x="152" y="1"/>
                    </a:moveTo>
                    <a:cubicBezTo>
                      <a:pt x="426" y="426"/>
                      <a:pt x="0" y="761"/>
                      <a:pt x="304" y="1064"/>
                    </a:cubicBezTo>
                    <a:cubicBezTo>
                      <a:pt x="547" y="1277"/>
                      <a:pt x="790" y="1460"/>
                      <a:pt x="1064" y="1581"/>
                    </a:cubicBezTo>
                    <a:cubicBezTo>
                      <a:pt x="1128" y="1613"/>
                      <a:pt x="1196" y="1628"/>
                      <a:pt x="1264" y="1628"/>
                    </a:cubicBezTo>
                    <a:cubicBezTo>
                      <a:pt x="1454" y="1628"/>
                      <a:pt x="1643" y="1509"/>
                      <a:pt x="1733" y="1308"/>
                    </a:cubicBezTo>
                    <a:cubicBezTo>
                      <a:pt x="1824" y="1125"/>
                      <a:pt x="1641" y="973"/>
                      <a:pt x="1520" y="852"/>
                    </a:cubicBezTo>
                    <a:cubicBezTo>
                      <a:pt x="1456" y="788"/>
                      <a:pt x="1398" y="764"/>
                      <a:pt x="1344" y="764"/>
                    </a:cubicBezTo>
                    <a:cubicBezTo>
                      <a:pt x="1192" y="764"/>
                      <a:pt x="1069" y="951"/>
                      <a:pt x="912" y="973"/>
                    </a:cubicBezTo>
                    <a:cubicBezTo>
                      <a:pt x="851" y="973"/>
                      <a:pt x="790" y="973"/>
                      <a:pt x="699" y="943"/>
                    </a:cubicBezTo>
                    <a:cubicBezTo>
                      <a:pt x="790" y="578"/>
                      <a:pt x="882" y="183"/>
                      <a:pt x="15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1" name="Google Shape;1591;p36"/>
              <p:cNvSpPr/>
              <p:nvPr/>
            </p:nvSpPr>
            <p:spPr>
              <a:xfrm>
                <a:off x="742084" y="550031"/>
                <a:ext cx="50709" cy="4274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513" extrusionOk="0">
                    <a:moveTo>
                      <a:pt x="541" y="1"/>
                    </a:moveTo>
                    <a:cubicBezTo>
                      <a:pt x="477" y="1"/>
                      <a:pt x="408" y="24"/>
                      <a:pt x="335" y="76"/>
                    </a:cubicBezTo>
                    <a:cubicBezTo>
                      <a:pt x="183" y="167"/>
                      <a:pt x="1" y="289"/>
                      <a:pt x="62" y="502"/>
                    </a:cubicBezTo>
                    <a:cubicBezTo>
                      <a:pt x="118" y="699"/>
                      <a:pt x="200" y="870"/>
                      <a:pt x="430" y="870"/>
                    </a:cubicBezTo>
                    <a:cubicBezTo>
                      <a:pt x="448" y="870"/>
                      <a:pt x="467" y="868"/>
                      <a:pt x="487" y="866"/>
                    </a:cubicBezTo>
                    <a:cubicBezTo>
                      <a:pt x="512" y="865"/>
                      <a:pt x="534" y="864"/>
                      <a:pt x="555" y="864"/>
                    </a:cubicBezTo>
                    <a:cubicBezTo>
                      <a:pt x="899" y="864"/>
                      <a:pt x="786" y="1091"/>
                      <a:pt x="700" y="1292"/>
                    </a:cubicBezTo>
                    <a:cubicBezTo>
                      <a:pt x="670" y="1413"/>
                      <a:pt x="730" y="1474"/>
                      <a:pt x="822" y="1505"/>
                    </a:cubicBezTo>
                    <a:cubicBezTo>
                      <a:pt x="838" y="1510"/>
                      <a:pt x="856" y="1513"/>
                      <a:pt x="874" y="1513"/>
                    </a:cubicBezTo>
                    <a:cubicBezTo>
                      <a:pt x="953" y="1513"/>
                      <a:pt x="1034" y="1463"/>
                      <a:pt x="1034" y="1413"/>
                    </a:cubicBezTo>
                    <a:cubicBezTo>
                      <a:pt x="943" y="897"/>
                      <a:pt x="1399" y="805"/>
                      <a:pt x="1673" y="562"/>
                    </a:cubicBezTo>
                    <a:cubicBezTo>
                      <a:pt x="1764" y="502"/>
                      <a:pt x="1794" y="380"/>
                      <a:pt x="1764" y="289"/>
                    </a:cubicBezTo>
                    <a:cubicBezTo>
                      <a:pt x="1711" y="236"/>
                      <a:pt x="1637" y="203"/>
                      <a:pt x="1567" y="203"/>
                    </a:cubicBezTo>
                    <a:cubicBezTo>
                      <a:pt x="1516" y="203"/>
                      <a:pt x="1468" y="220"/>
                      <a:pt x="1429" y="258"/>
                    </a:cubicBezTo>
                    <a:cubicBezTo>
                      <a:pt x="1305" y="312"/>
                      <a:pt x="1191" y="396"/>
                      <a:pt x="1081" y="396"/>
                    </a:cubicBezTo>
                    <a:cubicBezTo>
                      <a:pt x="1003" y="396"/>
                      <a:pt x="928" y="354"/>
                      <a:pt x="852" y="228"/>
                    </a:cubicBezTo>
                    <a:cubicBezTo>
                      <a:pt x="772" y="88"/>
                      <a:pt x="665" y="1"/>
                      <a:pt x="54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2" name="Google Shape;1592;p36"/>
              <p:cNvSpPr/>
              <p:nvPr/>
            </p:nvSpPr>
            <p:spPr>
              <a:xfrm>
                <a:off x="1186875" y="253353"/>
                <a:ext cx="21498" cy="963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341" extrusionOk="0">
                    <a:moveTo>
                      <a:pt x="1" y="0"/>
                    </a:moveTo>
                    <a:cubicBezTo>
                      <a:pt x="1" y="31"/>
                      <a:pt x="1" y="91"/>
                      <a:pt x="1" y="152"/>
                    </a:cubicBezTo>
                    <a:cubicBezTo>
                      <a:pt x="27" y="258"/>
                      <a:pt x="99" y="341"/>
                      <a:pt x="198" y="341"/>
                    </a:cubicBezTo>
                    <a:cubicBezTo>
                      <a:pt x="213" y="341"/>
                      <a:pt x="228" y="339"/>
                      <a:pt x="244" y="335"/>
                    </a:cubicBezTo>
                    <a:cubicBezTo>
                      <a:pt x="426" y="213"/>
                      <a:pt x="609" y="122"/>
                      <a:pt x="76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3" name="Google Shape;1593;p36"/>
              <p:cNvSpPr/>
              <p:nvPr/>
            </p:nvSpPr>
            <p:spPr>
              <a:xfrm>
                <a:off x="855450" y="449405"/>
                <a:ext cx="60992" cy="3977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1408" extrusionOk="0">
                    <a:moveTo>
                      <a:pt x="1720" y="1"/>
                    </a:moveTo>
                    <a:cubicBezTo>
                      <a:pt x="1558" y="1"/>
                      <a:pt x="1576" y="196"/>
                      <a:pt x="1550" y="325"/>
                    </a:cubicBezTo>
                    <a:cubicBezTo>
                      <a:pt x="1550" y="452"/>
                      <a:pt x="1506" y="505"/>
                      <a:pt x="1428" y="505"/>
                    </a:cubicBezTo>
                    <a:cubicBezTo>
                      <a:pt x="1394" y="505"/>
                      <a:pt x="1353" y="495"/>
                      <a:pt x="1307" y="477"/>
                    </a:cubicBezTo>
                    <a:cubicBezTo>
                      <a:pt x="1237" y="439"/>
                      <a:pt x="1174" y="423"/>
                      <a:pt x="1116" y="423"/>
                    </a:cubicBezTo>
                    <a:cubicBezTo>
                      <a:pt x="895" y="423"/>
                      <a:pt x="746" y="648"/>
                      <a:pt x="578" y="720"/>
                    </a:cubicBezTo>
                    <a:lnTo>
                      <a:pt x="243" y="933"/>
                    </a:lnTo>
                    <a:cubicBezTo>
                      <a:pt x="122" y="1024"/>
                      <a:pt x="0" y="1146"/>
                      <a:pt x="61" y="1298"/>
                    </a:cubicBezTo>
                    <a:cubicBezTo>
                      <a:pt x="107" y="1379"/>
                      <a:pt x="163" y="1407"/>
                      <a:pt x="222" y="1407"/>
                    </a:cubicBezTo>
                    <a:cubicBezTo>
                      <a:pt x="318" y="1407"/>
                      <a:pt x="423" y="1335"/>
                      <a:pt x="517" y="1298"/>
                    </a:cubicBezTo>
                    <a:cubicBezTo>
                      <a:pt x="727" y="1166"/>
                      <a:pt x="892" y="1012"/>
                      <a:pt x="1168" y="1012"/>
                    </a:cubicBezTo>
                    <a:cubicBezTo>
                      <a:pt x="1212" y="1012"/>
                      <a:pt x="1258" y="1016"/>
                      <a:pt x="1307" y="1024"/>
                    </a:cubicBezTo>
                    <a:cubicBezTo>
                      <a:pt x="1319" y="1027"/>
                      <a:pt x="1331" y="1028"/>
                      <a:pt x="1342" y="1028"/>
                    </a:cubicBezTo>
                    <a:cubicBezTo>
                      <a:pt x="1556" y="1028"/>
                      <a:pt x="1640" y="567"/>
                      <a:pt x="1949" y="567"/>
                    </a:cubicBezTo>
                    <a:cubicBezTo>
                      <a:pt x="1993" y="567"/>
                      <a:pt x="2042" y="576"/>
                      <a:pt x="2097" y="598"/>
                    </a:cubicBezTo>
                    <a:cubicBezTo>
                      <a:pt x="2097" y="538"/>
                      <a:pt x="2158" y="477"/>
                      <a:pt x="2128" y="416"/>
                    </a:cubicBezTo>
                    <a:cubicBezTo>
                      <a:pt x="2097" y="234"/>
                      <a:pt x="1976" y="82"/>
                      <a:pt x="1824" y="21"/>
                    </a:cubicBezTo>
                    <a:cubicBezTo>
                      <a:pt x="1783" y="7"/>
                      <a:pt x="1748" y="1"/>
                      <a:pt x="172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4" name="Google Shape;1594;p36"/>
              <p:cNvSpPr/>
              <p:nvPr/>
            </p:nvSpPr>
            <p:spPr>
              <a:xfrm>
                <a:off x="492216" y="623536"/>
                <a:ext cx="60822" cy="47997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1699" extrusionOk="0">
                    <a:moveTo>
                      <a:pt x="1674" y="0"/>
                    </a:moveTo>
                    <a:cubicBezTo>
                      <a:pt x="1602" y="0"/>
                      <a:pt x="1520" y="27"/>
                      <a:pt x="1429" y="88"/>
                    </a:cubicBezTo>
                    <a:cubicBezTo>
                      <a:pt x="1175" y="258"/>
                      <a:pt x="921" y="611"/>
                      <a:pt x="544" y="611"/>
                    </a:cubicBezTo>
                    <a:cubicBezTo>
                      <a:pt x="516" y="611"/>
                      <a:pt x="487" y="609"/>
                      <a:pt x="457" y="605"/>
                    </a:cubicBezTo>
                    <a:cubicBezTo>
                      <a:pt x="356" y="590"/>
                      <a:pt x="263" y="563"/>
                      <a:pt x="192" y="563"/>
                    </a:cubicBezTo>
                    <a:cubicBezTo>
                      <a:pt x="113" y="563"/>
                      <a:pt x="61" y="598"/>
                      <a:pt x="61" y="726"/>
                    </a:cubicBezTo>
                    <a:cubicBezTo>
                      <a:pt x="61" y="874"/>
                      <a:pt x="141" y="898"/>
                      <a:pt x="234" y="898"/>
                    </a:cubicBezTo>
                    <a:cubicBezTo>
                      <a:pt x="277" y="898"/>
                      <a:pt x="323" y="893"/>
                      <a:pt x="365" y="893"/>
                    </a:cubicBezTo>
                    <a:cubicBezTo>
                      <a:pt x="400" y="893"/>
                      <a:pt x="431" y="896"/>
                      <a:pt x="457" y="909"/>
                    </a:cubicBezTo>
                    <a:cubicBezTo>
                      <a:pt x="517" y="939"/>
                      <a:pt x="548" y="969"/>
                      <a:pt x="578" y="1000"/>
                    </a:cubicBezTo>
                    <a:cubicBezTo>
                      <a:pt x="609" y="1304"/>
                      <a:pt x="1" y="1304"/>
                      <a:pt x="244" y="1699"/>
                    </a:cubicBezTo>
                    <a:cubicBezTo>
                      <a:pt x="548" y="1669"/>
                      <a:pt x="761" y="1577"/>
                      <a:pt x="821" y="1273"/>
                    </a:cubicBezTo>
                    <a:cubicBezTo>
                      <a:pt x="873" y="886"/>
                      <a:pt x="1210" y="608"/>
                      <a:pt x="1571" y="608"/>
                    </a:cubicBezTo>
                    <a:cubicBezTo>
                      <a:pt x="1635" y="608"/>
                      <a:pt x="1700" y="617"/>
                      <a:pt x="1764" y="635"/>
                    </a:cubicBezTo>
                    <a:cubicBezTo>
                      <a:pt x="1797" y="638"/>
                      <a:pt x="1828" y="639"/>
                      <a:pt x="1856" y="639"/>
                    </a:cubicBezTo>
                    <a:cubicBezTo>
                      <a:pt x="2153" y="639"/>
                      <a:pt x="2118" y="493"/>
                      <a:pt x="2007" y="270"/>
                    </a:cubicBezTo>
                    <a:cubicBezTo>
                      <a:pt x="1926" y="108"/>
                      <a:pt x="1818" y="0"/>
                      <a:pt x="167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5" name="Google Shape;1595;p36"/>
              <p:cNvSpPr/>
              <p:nvPr/>
            </p:nvSpPr>
            <p:spPr>
              <a:xfrm>
                <a:off x="463881" y="1004709"/>
                <a:ext cx="32657" cy="4133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463" extrusionOk="0">
                    <a:moveTo>
                      <a:pt x="197" y="1"/>
                    </a:moveTo>
                    <a:cubicBezTo>
                      <a:pt x="135" y="1"/>
                      <a:pt x="70" y="17"/>
                      <a:pt x="1" y="60"/>
                    </a:cubicBezTo>
                    <a:cubicBezTo>
                      <a:pt x="1" y="486"/>
                      <a:pt x="548" y="699"/>
                      <a:pt x="396" y="1124"/>
                    </a:cubicBezTo>
                    <a:cubicBezTo>
                      <a:pt x="335" y="1276"/>
                      <a:pt x="274" y="1428"/>
                      <a:pt x="487" y="1458"/>
                    </a:cubicBezTo>
                    <a:cubicBezTo>
                      <a:pt x="505" y="1461"/>
                      <a:pt x="523" y="1462"/>
                      <a:pt x="538" y="1462"/>
                    </a:cubicBezTo>
                    <a:cubicBezTo>
                      <a:pt x="705" y="1462"/>
                      <a:pt x="727" y="1324"/>
                      <a:pt x="700" y="1185"/>
                    </a:cubicBezTo>
                    <a:cubicBezTo>
                      <a:pt x="639" y="1002"/>
                      <a:pt x="791" y="942"/>
                      <a:pt x="882" y="820"/>
                    </a:cubicBezTo>
                    <a:cubicBezTo>
                      <a:pt x="1156" y="455"/>
                      <a:pt x="1064" y="151"/>
                      <a:pt x="639" y="121"/>
                    </a:cubicBezTo>
                    <a:cubicBezTo>
                      <a:pt x="487" y="99"/>
                      <a:pt x="351" y="1"/>
                      <a:pt x="19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6" name="Google Shape;1596;p36"/>
              <p:cNvSpPr/>
              <p:nvPr/>
            </p:nvSpPr>
            <p:spPr>
              <a:xfrm>
                <a:off x="687138" y="473757"/>
                <a:ext cx="51556" cy="23928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847" extrusionOk="0">
                    <a:moveTo>
                      <a:pt x="606" y="0"/>
                    </a:moveTo>
                    <a:cubicBezTo>
                      <a:pt x="557" y="0"/>
                      <a:pt x="507" y="3"/>
                      <a:pt x="456" y="10"/>
                    </a:cubicBezTo>
                    <a:cubicBezTo>
                      <a:pt x="274" y="71"/>
                      <a:pt x="1" y="192"/>
                      <a:pt x="152" y="527"/>
                    </a:cubicBezTo>
                    <a:cubicBezTo>
                      <a:pt x="246" y="733"/>
                      <a:pt x="340" y="846"/>
                      <a:pt x="469" y="846"/>
                    </a:cubicBezTo>
                    <a:cubicBezTo>
                      <a:pt x="550" y="846"/>
                      <a:pt x="644" y="802"/>
                      <a:pt x="760" y="709"/>
                    </a:cubicBezTo>
                    <a:cubicBezTo>
                      <a:pt x="938" y="598"/>
                      <a:pt x="1116" y="405"/>
                      <a:pt x="1342" y="405"/>
                    </a:cubicBezTo>
                    <a:cubicBezTo>
                      <a:pt x="1425" y="405"/>
                      <a:pt x="1514" y="431"/>
                      <a:pt x="1611" y="496"/>
                    </a:cubicBezTo>
                    <a:cubicBezTo>
                      <a:pt x="1631" y="506"/>
                      <a:pt x="1649" y="510"/>
                      <a:pt x="1666" y="510"/>
                    </a:cubicBezTo>
                    <a:cubicBezTo>
                      <a:pt x="1759" y="510"/>
                      <a:pt x="1824" y="386"/>
                      <a:pt x="1824" y="284"/>
                    </a:cubicBezTo>
                    <a:cubicBezTo>
                      <a:pt x="1824" y="253"/>
                      <a:pt x="1794" y="223"/>
                      <a:pt x="1794" y="223"/>
                    </a:cubicBezTo>
                    <a:cubicBezTo>
                      <a:pt x="1388" y="196"/>
                      <a:pt x="1007" y="0"/>
                      <a:pt x="606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7" name="Google Shape;1597;p36"/>
              <p:cNvSpPr/>
              <p:nvPr/>
            </p:nvSpPr>
            <p:spPr>
              <a:xfrm>
                <a:off x="449276" y="611276"/>
                <a:ext cx="31725" cy="41189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458" extrusionOk="0">
                    <a:moveTo>
                      <a:pt x="535" y="0"/>
                    </a:moveTo>
                    <a:cubicBezTo>
                      <a:pt x="384" y="0"/>
                      <a:pt x="251" y="91"/>
                      <a:pt x="183" y="248"/>
                    </a:cubicBezTo>
                    <a:cubicBezTo>
                      <a:pt x="62" y="431"/>
                      <a:pt x="1" y="644"/>
                      <a:pt x="1" y="887"/>
                    </a:cubicBezTo>
                    <a:cubicBezTo>
                      <a:pt x="31" y="1403"/>
                      <a:pt x="518" y="1312"/>
                      <a:pt x="822" y="1434"/>
                    </a:cubicBezTo>
                    <a:cubicBezTo>
                      <a:pt x="854" y="1450"/>
                      <a:pt x="887" y="1458"/>
                      <a:pt x="918" y="1458"/>
                    </a:cubicBezTo>
                    <a:cubicBezTo>
                      <a:pt x="1002" y="1458"/>
                      <a:pt x="1073" y="1401"/>
                      <a:pt x="1095" y="1312"/>
                    </a:cubicBezTo>
                    <a:cubicBezTo>
                      <a:pt x="1122" y="1204"/>
                      <a:pt x="1052" y="1095"/>
                      <a:pt x="950" y="1095"/>
                    </a:cubicBezTo>
                    <a:cubicBezTo>
                      <a:pt x="938" y="1095"/>
                      <a:pt x="926" y="1096"/>
                      <a:pt x="913" y="1100"/>
                    </a:cubicBezTo>
                    <a:cubicBezTo>
                      <a:pt x="856" y="1110"/>
                      <a:pt x="810" y="1115"/>
                      <a:pt x="773" y="1115"/>
                    </a:cubicBezTo>
                    <a:cubicBezTo>
                      <a:pt x="589" y="1115"/>
                      <a:pt x="614" y="992"/>
                      <a:pt x="639" y="765"/>
                    </a:cubicBezTo>
                    <a:cubicBezTo>
                      <a:pt x="670" y="492"/>
                      <a:pt x="822" y="279"/>
                      <a:pt x="700" y="36"/>
                    </a:cubicBezTo>
                    <a:cubicBezTo>
                      <a:pt x="644" y="12"/>
                      <a:pt x="589" y="0"/>
                      <a:pt x="53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8" name="Google Shape;1598;p36"/>
              <p:cNvSpPr/>
              <p:nvPr/>
            </p:nvSpPr>
            <p:spPr>
              <a:xfrm>
                <a:off x="694879" y="262788"/>
                <a:ext cx="37798" cy="32374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146" extrusionOk="0">
                    <a:moveTo>
                      <a:pt x="1337" y="1"/>
                    </a:moveTo>
                    <a:lnTo>
                      <a:pt x="1337" y="1"/>
                    </a:lnTo>
                    <a:cubicBezTo>
                      <a:pt x="882" y="153"/>
                      <a:pt x="486" y="365"/>
                      <a:pt x="152" y="669"/>
                    </a:cubicBezTo>
                    <a:cubicBezTo>
                      <a:pt x="30" y="730"/>
                      <a:pt x="0" y="852"/>
                      <a:pt x="91" y="973"/>
                    </a:cubicBezTo>
                    <a:cubicBezTo>
                      <a:pt x="174" y="1092"/>
                      <a:pt x="340" y="1146"/>
                      <a:pt x="521" y="1146"/>
                    </a:cubicBezTo>
                    <a:cubicBezTo>
                      <a:pt x="804" y="1146"/>
                      <a:pt x="1123" y="1014"/>
                      <a:pt x="1216" y="791"/>
                    </a:cubicBezTo>
                    <a:cubicBezTo>
                      <a:pt x="1277" y="548"/>
                      <a:pt x="1307" y="274"/>
                      <a:pt x="133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9" name="Google Shape;1599;p36"/>
              <p:cNvSpPr/>
              <p:nvPr/>
            </p:nvSpPr>
            <p:spPr>
              <a:xfrm>
                <a:off x="756689" y="263664"/>
                <a:ext cx="35228" cy="36951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308" extrusionOk="0">
                    <a:moveTo>
                      <a:pt x="1034" y="0"/>
                    </a:moveTo>
                    <a:lnTo>
                      <a:pt x="1034" y="0"/>
                    </a:lnTo>
                    <a:cubicBezTo>
                      <a:pt x="578" y="304"/>
                      <a:pt x="1" y="304"/>
                      <a:pt x="92" y="821"/>
                    </a:cubicBezTo>
                    <a:cubicBezTo>
                      <a:pt x="183" y="1307"/>
                      <a:pt x="730" y="1185"/>
                      <a:pt x="1247" y="1246"/>
                    </a:cubicBezTo>
                    <a:cubicBezTo>
                      <a:pt x="912" y="851"/>
                      <a:pt x="943" y="486"/>
                      <a:pt x="103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0" name="Google Shape;1600;p36"/>
              <p:cNvSpPr/>
              <p:nvPr/>
            </p:nvSpPr>
            <p:spPr>
              <a:xfrm>
                <a:off x="391760" y="415506"/>
                <a:ext cx="18927" cy="22487"/>
              </a:xfrm>
              <a:custGeom>
                <a:avLst/>
                <a:gdLst/>
                <a:ahLst/>
                <a:cxnLst/>
                <a:rect l="l" t="t" r="r" b="b"/>
                <a:pathLst>
                  <a:path w="670" h="796" extrusionOk="0">
                    <a:moveTo>
                      <a:pt x="137" y="0"/>
                    </a:moveTo>
                    <a:cubicBezTo>
                      <a:pt x="94" y="0"/>
                      <a:pt x="48" y="12"/>
                      <a:pt x="0" y="35"/>
                    </a:cubicBezTo>
                    <a:cubicBezTo>
                      <a:pt x="0" y="187"/>
                      <a:pt x="0" y="309"/>
                      <a:pt x="0" y="461"/>
                    </a:cubicBezTo>
                    <a:lnTo>
                      <a:pt x="0" y="795"/>
                    </a:lnTo>
                    <a:cubicBezTo>
                      <a:pt x="61" y="795"/>
                      <a:pt x="152" y="765"/>
                      <a:pt x="244" y="765"/>
                    </a:cubicBezTo>
                    <a:cubicBezTo>
                      <a:pt x="456" y="765"/>
                      <a:pt x="669" y="552"/>
                      <a:pt x="456" y="248"/>
                    </a:cubicBezTo>
                    <a:cubicBezTo>
                      <a:pt x="367" y="91"/>
                      <a:pt x="260" y="0"/>
                      <a:pt x="13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1" name="Google Shape;1601;p36"/>
              <p:cNvSpPr/>
              <p:nvPr/>
            </p:nvSpPr>
            <p:spPr>
              <a:xfrm>
                <a:off x="706885" y="770548"/>
                <a:ext cx="30934" cy="47658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687" extrusionOk="0">
                    <a:moveTo>
                      <a:pt x="369" y="1"/>
                    </a:moveTo>
                    <a:cubicBezTo>
                      <a:pt x="330" y="1"/>
                      <a:pt x="288" y="16"/>
                      <a:pt x="244" y="51"/>
                    </a:cubicBezTo>
                    <a:cubicBezTo>
                      <a:pt x="153" y="142"/>
                      <a:pt x="153" y="294"/>
                      <a:pt x="244" y="355"/>
                    </a:cubicBezTo>
                    <a:cubicBezTo>
                      <a:pt x="548" y="598"/>
                      <a:pt x="213" y="902"/>
                      <a:pt x="305" y="1145"/>
                    </a:cubicBezTo>
                    <a:cubicBezTo>
                      <a:pt x="396" y="1328"/>
                      <a:pt x="1" y="1571"/>
                      <a:pt x="305" y="1662"/>
                    </a:cubicBezTo>
                    <a:cubicBezTo>
                      <a:pt x="360" y="1679"/>
                      <a:pt x="402" y="1687"/>
                      <a:pt x="435" y="1687"/>
                    </a:cubicBezTo>
                    <a:cubicBezTo>
                      <a:pt x="638" y="1687"/>
                      <a:pt x="469" y="1402"/>
                      <a:pt x="548" y="1297"/>
                    </a:cubicBezTo>
                    <a:cubicBezTo>
                      <a:pt x="578" y="1206"/>
                      <a:pt x="639" y="1145"/>
                      <a:pt x="700" y="1115"/>
                    </a:cubicBezTo>
                    <a:cubicBezTo>
                      <a:pt x="1095" y="872"/>
                      <a:pt x="912" y="629"/>
                      <a:pt x="760" y="446"/>
                    </a:cubicBezTo>
                    <a:cubicBezTo>
                      <a:pt x="700" y="325"/>
                      <a:pt x="639" y="264"/>
                      <a:pt x="609" y="173"/>
                    </a:cubicBezTo>
                    <a:cubicBezTo>
                      <a:pt x="544" y="87"/>
                      <a:pt x="464" y="1"/>
                      <a:pt x="369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2" name="Google Shape;1602;p36"/>
              <p:cNvSpPr/>
              <p:nvPr/>
            </p:nvSpPr>
            <p:spPr>
              <a:xfrm>
                <a:off x="661375" y="732495"/>
                <a:ext cx="26640" cy="44522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576" extrusionOk="0">
                    <a:moveTo>
                      <a:pt x="700" y="0"/>
                    </a:moveTo>
                    <a:cubicBezTo>
                      <a:pt x="457" y="0"/>
                      <a:pt x="244" y="122"/>
                      <a:pt x="153" y="334"/>
                    </a:cubicBezTo>
                    <a:cubicBezTo>
                      <a:pt x="61" y="730"/>
                      <a:pt x="1" y="1094"/>
                      <a:pt x="1" y="1489"/>
                    </a:cubicBezTo>
                    <a:cubicBezTo>
                      <a:pt x="1" y="1532"/>
                      <a:pt x="92" y="1575"/>
                      <a:pt x="145" y="1575"/>
                    </a:cubicBezTo>
                    <a:cubicBezTo>
                      <a:pt x="167" y="1575"/>
                      <a:pt x="183" y="1568"/>
                      <a:pt x="183" y="1550"/>
                    </a:cubicBezTo>
                    <a:cubicBezTo>
                      <a:pt x="183" y="1003"/>
                      <a:pt x="943" y="699"/>
                      <a:pt x="70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3" name="Google Shape;1603;p36"/>
              <p:cNvSpPr/>
              <p:nvPr/>
            </p:nvSpPr>
            <p:spPr>
              <a:xfrm>
                <a:off x="584959" y="266715"/>
                <a:ext cx="41245" cy="17148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07" extrusionOk="0">
                    <a:moveTo>
                      <a:pt x="1028" y="0"/>
                    </a:moveTo>
                    <a:cubicBezTo>
                      <a:pt x="1002" y="0"/>
                      <a:pt x="974" y="4"/>
                      <a:pt x="943" y="14"/>
                    </a:cubicBezTo>
                    <a:cubicBezTo>
                      <a:pt x="730" y="77"/>
                      <a:pt x="577" y="156"/>
                      <a:pt x="400" y="156"/>
                    </a:cubicBezTo>
                    <a:cubicBezTo>
                      <a:pt x="324" y="156"/>
                      <a:pt x="244" y="141"/>
                      <a:pt x="152" y="105"/>
                    </a:cubicBezTo>
                    <a:cubicBezTo>
                      <a:pt x="144" y="101"/>
                      <a:pt x="136" y="99"/>
                      <a:pt x="127" y="99"/>
                    </a:cubicBezTo>
                    <a:cubicBezTo>
                      <a:pt x="69" y="99"/>
                      <a:pt x="0" y="178"/>
                      <a:pt x="0" y="257"/>
                    </a:cubicBezTo>
                    <a:cubicBezTo>
                      <a:pt x="0" y="378"/>
                      <a:pt x="61" y="409"/>
                      <a:pt x="61" y="409"/>
                    </a:cubicBezTo>
                    <a:cubicBezTo>
                      <a:pt x="90" y="405"/>
                      <a:pt x="120" y="403"/>
                      <a:pt x="149" y="403"/>
                    </a:cubicBezTo>
                    <a:cubicBezTo>
                      <a:pt x="468" y="403"/>
                      <a:pt x="776" y="606"/>
                      <a:pt x="1079" y="606"/>
                    </a:cubicBezTo>
                    <a:cubicBezTo>
                      <a:pt x="1206" y="606"/>
                      <a:pt x="1333" y="571"/>
                      <a:pt x="1459" y="470"/>
                    </a:cubicBezTo>
                    <a:cubicBezTo>
                      <a:pt x="1323" y="333"/>
                      <a:pt x="1260" y="0"/>
                      <a:pt x="102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4" name="Google Shape;1604;p36"/>
              <p:cNvSpPr/>
              <p:nvPr/>
            </p:nvSpPr>
            <p:spPr>
              <a:xfrm>
                <a:off x="626176" y="279964"/>
                <a:ext cx="876" cy="876"/>
              </a:xfrm>
              <a:custGeom>
                <a:avLst/>
                <a:gdLst/>
                <a:ahLst/>
                <a:cxnLst/>
                <a:rect l="l" t="t" r="r" b="b"/>
                <a:pathLst>
                  <a:path w="31" h="31" extrusionOk="0">
                    <a:moveTo>
                      <a:pt x="0" y="1"/>
                    </a:moveTo>
                    <a:lnTo>
                      <a:pt x="31" y="31"/>
                    </a:lnTo>
                    <a:lnTo>
                      <a:pt x="31" y="1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5" name="Google Shape;1605;p36"/>
              <p:cNvSpPr/>
              <p:nvPr/>
            </p:nvSpPr>
            <p:spPr>
              <a:xfrm>
                <a:off x="1071814" y="373103"/>
                <a:ext cx="42658" cy="18871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668" extrusionOk="0">
                    <a:moveTo>
                      <a:pt x="1376" y="1"/>
                    </a:moveTo>
                    <a:cubicBezTo>
                      <a:pt x="1362" y="1"/>
                      <a:pt x="1349" y="6"/>
                      <a:pt x="1338" y="17"/>
                    </a:cubicBezTo>
                    <a:cubicBezTo>
                      <a:pt x="943" y="321"/>
                      <a:pt x="274" y="47"/>
                      <a:pt x="1" y="655"/>
                    </a:cubicBezTo>
                    <a:cubicBezTo>
                      <a:pt x="38" y="663"/>
                      <a:pt x="74" y="667"/>
                      <a:pt x="109" y="667"/>
                    </a:cubicBezTo>
                    <a:cubicBezTo>
                      <a:pt x="372" y="667"/>
                      <a:pt x="599" y="461"/>
                      <a:pt x="851" y="461"/>
                    </a:cubicBezTo>
                    <a:cubicBezTo>
                      <a:pt x="929" y="461"/>
                      <a:pt x="1010" y="481"/>
                      <a:pt x="1095" y="533"/>
                    </a:cubicBezTo>
                    <a:cubicBezTo>
                      <a:pt x="1103" y="542"/>
                      <a:pt x="1115" y="545"/>
                      <a:pt x="1128" y="545"/>
                    </a:cubicBezTo>
                    <a:cubicBezTo>
                      <a:pt x="1218" y="545"/>
                      <a:pt x="1407" y="387"/>
                      <a:pt x="1460" y="229"/>
                    </a:cubicBezTo>
                    <a:cubicBezTo>
                      <a:pt x="1510" y="105"/>
                      <a:pt x="1437" y="1"/>
                      <a:pt x="137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6" name="Google Shape;1606;p36"/>
              <p:cNvSpPr/>
              <p:nvPr/>
            </p:nvSpPr>
            <p:spPr>
              <a:xfrm>
                <a:off x="679398" y="582207"/>
                <a:ext cx="31810" cy="3443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219" extrusionOk="0">
                    <a:moveTo>
                      <a:pt x="275" y="1"/>
                    </a:moveTo>
                    <a:cubicBezTo>
                      <a:pt x="305" y="335"/>
                      <a:pt x="1" y="609"/>
                      <a:pt x="244" y="973"/>
                    </a:cubicBezTo>
                    <a:cubicBezTo>
                      <a:pt x="331" y="1103"/>
                      <a:pt x="417" y="1218"/>
                      <a:pt x="548" y="1218"/>
                    </a:cubicBezTo>
                    <a:cubicBezTo>
                      <a:pt x="601" y="1218"/>
                      <a:pt x="661" y="1199"/>
                      <a:pt x="730" y="1156"/>
                    </a:cubicBezTo>
                    <a:cubicBezTo>
                      <a:pt x="913" y="1034"/>
                      <a:pt x="1126" y="882"/>
                      <a:pt x="943" y="639"/>
                    </a:cubicBezTo>
                    <a:cubicBezTo>
                      <a:pt x="730" y="396"/>
                      <a:pt x="670" y="122"/>
                      <a:pt x="275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7" name="Google Shape;1607;p36"/>
              <p:cNvSpPr/>
              <p:nvPr/>
            </p:nvSpPr>
            <p:spPr>
              <a:xfrm>
                <a:off x="529138" y="1073384"/>
                <a:ext cx="34380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075" extrusionOk="0">
                    <a:moveTo>
                      <a:pt x="973" y="0"/>
                    </a:moveTo>
                    <a:lnTo>
                      <a:pt x="973" y="0"/>
                    </a:lnTo>
                    <a:cubicBezTo>
                      <a:pt x="761" y="61"/>
                      <a:pt x="548" y="152"/>
                      <a:pt x="396" y="304"/>
                    </a:cubicBezTo>
                    <a:cubicBezTo>
                      <a:pt x="244" y="426"/>
                      <a:pt x="1" y="517"/>
                      <a:pt x="153" y="790"/>
                    </a:cubicBezTo>
                    <a:cubicBezTo>
                      <a:pt x="233" y="897"/>
                      <a:pt x="313" y="1075"/>
                      <a:pt x="476" y="1075"/>
                    </a:cubicBezTo>
                    <a:cubicBezTo>
                      <a:pt x="498" y="1075"/>
                      <a:pt x="522" y="1071"/>
                      <a:pt x="548" y="1064"/>
                    </a:cubicBezTo>
                    <a:cubicBezTo>
                      <a:pt x="761" y="1034"/>
                      <a:pt x="1004" y="882"/>
                      <a:pt x="973" y="699"/>
                    </a:cubicBezTo>
                    <a:cubicBezTo>
                      <a:pt x="943" y="486"/>
                      <a:pt x="1217" y="274"/>
                      <a:pt x="97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8" name="Google Shape;1608;p36"/>
              <p:cNvSpPr/>
              <p:nvPr/>
            </p:nvSpPr>
            <p:spPr>
              <a:xfrm>
                <a:off x="1344875" y="468022"/>
                <a:ext cx="28" cy="876"/>
              </a:xfrm>
              <a:custGeom>
                <a:avLst/>
                <a:gdLst/>
                <a:ahLst/>
                <a:cxnLst/>
                <a:rect l="l" t="t" r="r" b="b"/>
                <a:pathLst>
                  <a:path w="1" h="3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31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9" name="Google Shape;1609;p36"/>
              <p:cNvSpPr/>
              <p:nvPr/>
            </p:nvSpPr>
            <p:spPr>
              <a:xfrm>
                <a:off x="1312077" y="453841"/>
                <a:ext cx="32826" cy="28391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005" extrusionOk="0">
                    <a:moveTo>
                      <a:pt x="537" y="1"/>
                    </a:moveTo>
                    <a:cubicBezTo>
                      <a:pt x="414" y="1"/>
                      <a:pt x="254" y="43"/>
                      <a:pt x="7" y="107"/>
                    </a:cubicBezTo>
                    <a:cubicBezTo>
                      <a:pt x="67" y="259"/>
                      <a:pt x="219" y="381"/>
                      <a:pt x="98" y="563"/>
                    </a:cubicBezTo>
                    <a:cubicBezTo>
                      <a:pt x="2" y="803"/>
                      <a:pt x="1" y="1005"/>
                      <a:pt x="213" y="1005"/>
                    </a:cubicBezTo>
                    <a:cubicBezTo>
                      <a:pt x="270" y="1005"/>
                      <a:pt x="342" y="990"/>
                      <a:pt x="432" y="958"/>
                    </a:cubicBezTo>
                    <a:cubicBezTo>
                      <a:pt x="675" y="837"/>
                      <a:pt x="918" y="685"/>
                      <a:pt x="1162" y="533"/>
                    </a:cubicBezTo>
                    <a:cubicBezTo>
                      <a:pt x="867" y="140"/>
                      <a:pt x="763" y="1"/>
                      <a:pt x="53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0" name="Google Shape;1610;p36"/>
              <p:cNvSpPr/>
              <p:nvPr/>
            </p:nvSpPr>
            <p:spPr>
              <a:xfrm>
                <a:off x="548037" y="861286"/>
                <a:ext cx="28363" cy="3265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156" extrusionOk="0">
                    <a:moveTo>
                      <a:pt x="396" y="0"/>
                    </a:moveTo>
                    <a:cubicBezTo>
                      <a:pt x="396" y="365"/>
                      <a:pt x="365" y="669"/>
                      <a:pt x="31" y="851"/>
                    </a:cubicBezTo>
                    <a:cubicBezTo>
                      <a:pt x="0" y="851"/>
                      <a:pt x="0" y="1003"/>
                      <a:pt x="0" y="1064"/>
                    </a:cubicBezTo>
                    <a:cubicBezTo>
                      <a:pt x="31" y="1125"/>
                      <a:pt x="92" y="1155"/>
                      <a:pt x="152" y="1155"/>
                    </a:cubicBezTo>
                    <a:cubicBezTo>
                      <a:pt x="456" y="1095"/>
                      <a:pt x="730" y="912"/>
                      <a:pt x="912" y="608"/>
                    </a:cubicBezTo>
                    <a:cubicBezTo>
                      <a:pt x="1003" y="365"/>
                      <a:pt x="791" y="152"/>
                      <a:pt x="396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1" name="Google Shape;1611;p36"/>
              <p:cNvSpPr/>
              <p:nvPr/>
            </p:nvSpPr>
            <p:spPr>
              <a:xfrm>
                <a:off x="535155" y="270416"/>
                <a:ext cx="30086" cy="24464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66" extrusionOk="0">
                    <a:moveTo>
                      <a:pt x="604" y="0"/>
                    </a:moveTo>
                    <a:cubicBezTo>
                      <a:pt x="532" y="0"/>
                      <a:pt x="454" y="32"/>
                      <a:pt x="365" y="95"/>
                    </a:cubicBezTo>
                    <a:cubicBezTo>
                      <a:pt x="152" y="247"/>
                      <a:pt x="0" y="339"/>
                      <a:pt x="183" y="582"/>
                    </a:cubicBezTo>
                    <a:cubicBezTo>
                      <a:pt x="284" y="744"/>
                      <a:pt x="372" y="865"/>
                      <a:pt x="500" y="865"/>
                    </a:cubicBezTo>
                    <a:cubicBezTo>
                      <a:pt x="564" y="865"/>
                      <a:pt x="639" y="835"/>
                      <a:pt x="730" y="764"/>
                    </a:cubicBezTo>
                    <a:cubicBezTo>
                      <a:pt x="973" y="673"/>
                      <a:pt x="1064" y="369"/>
                      <a:pt x="882" y="187"/>
                    </a:cubicBezTo>
                    <a:cubicBezTo>
                      <a:pt x="793" y="62"/>
                      <a:pt x="705" y="0"/>
                      <a:pt x="60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2" name="Google Shape;1612;p36"/>
              <p:cNvSpPr/>
              <p:nvPr/>
            </p:nvSpPr>
            <p:spPr>
              <a:xfrm>
                <a:off x="829686" y="384714"/>
                <a:ext cx="23193" cy="31103"/>
              </a:xfrm>
              <a:custGeom>
                <a:avLst/>
                <a:gdLst/>
                <a:ahLst/>
                <a:cxnLst/>
                <a:rect l="l" t="t" r="r" b="b"/>
                <a:pathLst>
                  <a:path w="821" h="1101" extrusionOk="0">
                    <a:moveTo>
                      <a:pt x="760" y="1"/>
                    </a:moveTo>
                    <a:lnTo>
                      <a:pt x="760" y="1"/>
                    </a:lnTo>
                    <a:cubicBezTo>
                      <a:pt x="335" y="31"/>
                      <a:pt x="699" y="609"/>
                      <a:pt x="274" y="700"/>
                    </a:cubicBezTo>
                    <a:cubicBezTo>
                      <a:pt x="152" y="730"/>
                      <a:pt x="0" y="852"/>
                      <a:pt x="122" y="1034"/>
                    </a:cubicBezTo>
                    <a:cubicBezTo>
                      <a:pt x="171" y="1083"/>
                      <a:pt x="220" y="1101"/>
                      <a:pt x="269" y="1101"/>
                    </a:cubicBezTo>
                    <a:cubicBezTo>
                      <a:pt x="372" y="1101"/>
                      <a:pt x="475" y="1024"/>
                      <a:pt x="578" y="1004"/>
                    </a:cubicBezTo>
                    <a:cubicBezTo>
                      <a:pt x="790" y="700"/>
                      <a:pt x="821" y="335"/>
                      <a:pt x="76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3" name="Google Shape;1613;p36"/>
              <p:cNvSpPr/>
              <p:nvPr/>
            </p:nvSpPr>
            <p:spPr>
              <a:xfrm>
                <a:off x="959324" y="568421"/>
                <a:ext cx="28363" cy="24719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5" extrusionOk="0">
                    <a:moveTo>
                      <a:pt x="524" y="1"/>
                    </a:moveTo>
                    <a:cubicBezTo>
                      <a:pt x="445" y="1"/>
                      <a:pt x="354" y="32"/>
                      <a:pt x="244" y="94"/>
                    </a:cubicBezTo>
                    <a:cubicBezTo>
                      <a:pt x="31" y="246"/>
                      <a:pt x="1" y="398"/>
                      <a:pt x="153" y="610"/>
                    </a:cubicBezTo>
                    <a:cubicBezTo>
                      <a:pt x="257" y="757"/>
                      <a:pt x="319" y="874"/>
                      <a:pt x="436" y="874"/>
                    </a:cubicBezTo>
                    <a:cubicBezTo>
                      <a:pt x="489" y="874"/>
                      <a:pt x="554" y="850"/>
                      <a:pt x="639" y="793"/>
                    </a:cubicBezTo>
                    <a:cubicBezTo>
                      <a:pt x="882" y="610"/>
                      <a:pt x="1004" y="519"/>
                      <a:pt x="822" y="215"/>
                    </a:cubicBezTo>
                    <a:cubicBezTo>
                      <a:pt x="731" y="70"/>
                      <a:pt x="640" y="1"/>
                      <a:pt x="52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4" name="Google Shape;1614;p36"/>
              <p:cNvSpPr/>
              <p:nvPr/>
            </p:nvSpPr>
            <p:spPr>
              <a:xfrm>
                <a:off x="733496" y="653989"/>
                <a:ext cx="39013" cy="17713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627" extrusionOk="0">
                    <a:moveTo>
                      <a:pt x="204" y="1"/>
                    </a:moveTo>
                    <a:cubicBezTo>
                      <a:pt x="138" y="1"/>
                      <a:pt x="71" y="27"/>
                      <a:pt x="1" y="104"/>
                    </a:cubicBezTo>
                    <a:cubicBezTo>
                      <a:pt x="81" y="385"/>
                      <a:pt x="175" y="627"/>
                      <a:pt x="378" y="627"/>
                    </a:cubicBezTo>
                    <a:cubicBezTo>
                      <a:pt x="482" y="627"/>
                      <a:pt x="616" y="563"/>
                      <a:pt x="791" y="408"/>
                    </a:cubicBezTo>
                    <a:cubicBezTo>
                      <a:pt x="814" y="389"/>
                      <a:pt x="839" y="382"/>
                      <a:pt x="866" y="382"/>
                    </a:cubicBezTo>
                    <a:cubicBezTo>
                      <a:pt x="987" y="382"/>
                      <a:pt x="1145" y="537"/>
                      <a:pt x="1252" y="537"/>
                    </a:cubicBezTo>
                    <a:cubicBezTo>
                      <a:pt x="1314" y="537"/>
                      <a:pt x="1359" y="484"/>
                      <a:pt x="1369" y="317"/>
                    </a:cubicBezTo>
                    <a:cubicBezTo>
                      <a:pt x="1380" y="180"/>
                      <a:pt x="1315" y="150"/>
                      <a:pt x="1222" y="150"/>
                    </a:cubicBezTo>
                    <a:cubicBezTo>
                      <a:pt x="1150" y="150"/>
                      <a:pt x="1061" y="168"/>
                      <a:pt x="979" y="168"/>
                    </a:cubicBezTo>
                    <a:cubicBezTo>
                      <a:pt x="886" y="168"/>
                      <a:pt x="801" y="145"/>
                      <a:pt x="761" y="43"/>
                    </a:cubicBezTo>
                    <a:cubicBezTo>
                      <a:pt x="709" y="96"/>
                      <a:pt x="656" y="114"/>
                      <a:pt x="604" y="114"/>
                    </a:cubicBezTo>
                    <a:cubicBezTo>
                      <a:pt x="474" y="114"/>
                      <a:pt x="342" y="1"/>
                      <a:pt x="20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5" name="Google Shape;1615;p36"/>
              <p:cNvSpPr/>
              <p:nvPr/>
            </p:nvSpPr>
            <p:spPr>
              <a:xfrm>
                <a:off x="925848" y="457541"/>
                <a:ext cx="34380" cy="23391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828" extrusionOk="0">
                    <a:moveTo>
                      <a:pt x="750" y="1"/>
                    </a:moveTo>
                    <a:cubicBezTo>
                      <a:pt x="537" y="1"/>
                      <a:pt x="355" y="275"/>
                      <a:pt x="152" y="402"/>
                    </a:cubicBezTo>
                    <a:cubicBezTo>
                      <a:pt x="31" y="462"/>
                      <a:pt x="1" y="614"/>
                      <a:pt x="92" y="736"/>
                    </a:cubicBezTo>
                    <a:cubicBezTo>
                      <a:pt x="146" y="781"/>
                      <a:pt x="210" y="794"/>
                      <a:pt x="282" y="794"/>
                    </a:cubicBezTo>
                    <a:cubicBezTo>
                      <a:pt x="380" y="794"/>
                      <a:pt x="491" y="769"/>
                      <a:pt x="605" y="769"/>
                    </a:cubicBezTo>
                    <a:cubicBezTo>
                      <a:pt x="687" y="769"/>
                      <a:pt x="771" y="782"/>
                      <a:pt x="852" y="827"/>
                    </a:cubicBezTo>
                    <a:cubicBezTo>
                      <a:pt x="730" y="554"/>
                      <a:pt x="1216" y="219"/>
                      <a:pt x="882" y="37"/>
                    </a:cubicBezTo>
                    <a:cubicBezTo>
                      <a:pt x="836" y="12"/>
                      <a:pt x="792" y="1"/>
                      <a:pt x="75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6" name="Google Shape;1616;p36"/>
              <p:cNvSpPr/>
              <p:nvPr/>
            </p:nvSpPr>
            <p:spPr>
              <a:xfrm>
                <a:off x="431253" y="1069683"/>
                <a:ext cx="22346" cy="38928"/>
              </a:xfrm>
              <a:custGeom>
                <a:avLst/>
                <a:gdLst/>
                <a:ahLst/>
                <a:cxnLst/>
                <a:rect l="l" t="t" r="r" b="b"/>
                <a:pathLst>
                  <a:path w="791" h="1378" extrusionOk="0">
                    <a:moveTo>
                      <a:pt x="583" y="0"/>
                    </a:moveTo>
                    <a:cubicBezTo>
                      <a:pt x="516" y="0"/>
                      <a:pt x="436" y="35"/>
                      <a:pt x="365" y="70"/>
                    </a:cubicBezTo>
                    <a:cubicBezTo>
                      <a:pt x="31" y="405"/>
                      <a:pt x="1" y="921"/>
                      <a:pt x="274" y="1286"/>
                    </a:cubicBezTo>
                    <a:cubicBezTo>
                      <a:pt x="335" y="1347"/>
                      <a:pt x="426" y="1377"/>
                      <a:pt x="517" y="1377"/>
                    </a:cubicBezTo>
                    <a:cubicBezTo>
                      <a:pt x="669" y="1317"/>
                      <a:pt x="639" y="1195"/>
                      <a:pt x="578" y="1073"/>
                    </a:cubicBezTo>
                    <a:cubicBezTo>
                      <a:pt x="396" y="800"/>
                      <a:pt x="335" y="587"/>
                      <a:pt x="700" y="374"/>
                    </a:cubicBezTo>
                    <a:cubicBezTo>
                      <a:pt x="791" y="313"/>
                      <a:pt x="760" y="161"/>
                      <a:pt x="700" y="70"/>
                    </a:cubicBezTo>
                    <a:cubicBezTo>
                      <a:pt x="674" y="19"/>
                      <a:pt x="632" y="0"/>
                      <a:pt x="58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7" name="Google Shape;1617;p36"/>
              <p:cNvSpPr/>
              <p:nvPr/>
            </p:nvSpPr>
            <p:spPr>
              <a:xfrm>
                <a:off x="795335" y="264088"/>
                <a:ext cx="29211" cy="24493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867" extrusionOk="0">
                    <a:moveTo>
                      <a:pt x="336" y="1"/>
                    </a:moveTo>
                    <a:cubicBezTo>
                      <a:pt x="305" y="1"/>
                      <a:pt x="274" y="5"/>
                      <a:pt x="244" y="15"/>
                    </a:cubicBezTo>
                    <a:cubicBezTo>
                      <a:pt x="31" y="76"/>
                      <a:pt x="152" y="319"/>
                      <a:pt x="92" y="471"/>
                    </a:cubicBezTo>
                    <a:cubicBezTo>
                      <a:pt x="0" y="593"/>
                      <a:pt x="0" y="745"/>
                      <a:pt x="92" y="867"/>
                    </a:cubicBezTo>
                    <a:cubicBezTo>
                      <a:pt x="396" y="806"/>
                      <a:pt x="669" y="623"/>
                      <a:pt x="912" y="411"/>
                    </a:cubicBezTo>
                    <a:cubicBezTo>
                      <a:pt x="1034" y="319"/>
                      <a:pt x="973" y="107"/>
                      <a:pt x="821" y="76"/>
                    </a:cubicBezTo>
                    <a:cubicBezTo>
                      <a:pt x="801" y="79"/>
                      <a:pt x="782" y="80"/>
                      <a:pt x="763" y="80"/>
                    </a:cubicBezTo>
                    <a:cubicBezTo>
                      <a:pt x="610" y="80"/>
                      <a:pt x="472" y="1"/>
                      <a:pt x="33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8" name="Google Shape;1618;p36"/>
              <p:cNvSpPr/>
              <p:nvPr/>
            </p:nvSpPr>
            <p:spPr>
              <a:xfrm>
                <a:off x="669963" y="399658"/>
                <a:ext cx="13758" cy="39522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399" extrusionOk="0">
                    <a:moveTo>
                      <a:pt x="323" y="1"/>
                    </a:moveTo>
                    <a:cubicBezTo>
                      <a:pt x="295" y="1"/>
                      <a:pt x="274" y="8"/>
                      <a:pt x="274" y="19"/>
                    </a:cubicBezTo>
                    <a:cubicBezTo>
                      <a:pt x="153" y="444"/>
                      <a:pt x="61" y="870"/>
                      <a:pt x="1" y="1326"/>
                    </a:cubicBezTo>
                    <a:cubicBezTo>
                      <a:pt x="1" y="1376"/>
                      <a:pt x="37" y="1399"/>
                      <a:pt x="86" y="1399"/>
                    </a:cubicBezTo>
                    <a:cubicBezTo>
                      <a:pt x="125" y="1399"/>
                      <a:pt x="172" y="1384"/>
                      <a:pt x="213" y="1356"/>
                    </a:cubicBezTo>
                    <a:cubicBezTo>
                      <a:pt x="365" y="961"/>
                      <a:pt x="457" y="505"/>
                      <a:pt x="487" y="80"/>
                    </a:cubicBezTo>
                    <a:cubicBezTo>
                      <a:pt x="448" y="22"/>
                      <a:pt x="373" y="1"/>
                      <a:pt x="32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9" name="Google Shape;1619;p36"/>
              <p:cNvSpPr/>
              <p:nvPr/>
            </p:nvSpPr>
            <p:spPr>
              <a:xfrm>
                <a:off x="708608" y="308835"/>
                <a:ext cx="23222" cy="24973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84" extrusionOk="0">
                    <a:moveTo>
                      <a:pt x="410" y="0"/>
                    </a:moveTo>
                    <a:cubicBezTo>
                      <a:pt x="388" y="0"/>
                      <a:pt x="363" y="4"/>
                      <a:pt x="335" y="12"/>
                    </a:cubicBezTo>
                    <a:cubicBezTo>
                      <a:pt x="122" y="73"/>
                      <a:pt x="244" y="286"/>
                      <a:pt x="213" y="438"/>
                    </a:cubicBezTo>
                    <a:cubicBezTo>
                      <a:pt x="183" y="590"/>
                      <a:pt x="0" y="681"/>
                      <a:pt x="152" y="833"/>
                    </a:cubicBezTo>
                    <a:cubicBezTo>
                      <a:pt x="198" y="869"/>
                      <a:pt x="238" y="884"/>
                      <a:pt x="276" y="884"/>
                    </a:cubicBezTo>
                    <a:cubicBezTo>
                      <a:pt x="365" y="884"/>
                      <a:pt x="441" y="805"/>
                      <a:pt x="548" y="742"/>
                    </a:cubicBezTo>
                    <a:cubicBezTo>
                      <a:pt x="669" y="681"/>
                      <a:pt x="821" y="529"/>
                      <a:pt x="699" y="346"/>
                    </a:cubicBezTo>
                    <a:cubicBezTo>
                      <a:pt x="594" y="162"/>
                      <a:pt x="557" y="0"/>
                      <a:pt x="41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0" name="Google Shape;1620;p36"/>
              <p:cNvSpPr/>
              <p:nvPr/>
            </p:nvSpPr>
            <p:spPr>
              <a:xfrm>
                <a:off x="792058" y="740094"/>
                <a:ext cx="31640" cy="21611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765" extrusionOk="0">
                    <a:moveTo>
                      <a:pt x="193" y="1"/>
                    </a:moveTo>
                    <a:cubicBezTo>
                      <a:pt x="46" y="1"/>
                      <a:pt x="0" y="142"/>
                      <a:pt x="56" y="309"/>
                    </a:cubicBezTo>
                    <a:cubicBezTo>
                      <a:pt x="268" y="764"/>
                      <a:pt x="694" y="673"/>
                      <a:pt x="1119" y="764"/>
                    </a:cubicBezTo>
                    <a:cubicBezTo>
                      <a:pt x="1089" y="65"/>
                      <a:pt x="633" y="96"/>
                      <a:pt x="238" y="5"/>
                    </a:cubicBezTo>
                    <a:cubicBezTo>
                      <a:pt x="222" y="2"/>
                      <a:pt x="207" y="1"/>
                      <a:pt x="19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1" name="Google Shape;1621;p36"/>
              <p:cNvSpPr/>
              <p:nvPr/>
            </p:nvSpPr>
            <p:spPr>
              <a:xfrm>
                <a:off x="393483" y="391578"/>
                <a:ext cx="5170" cy="1206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427" extrusionOk="0">
                    <a:moveTo>
                      <a:pt x="61" y="1"/>
                    </a:moveTo>
                    <a:lnTo>
                      <a:pt x="61" y="1"/>
                    </a:lnTo>
                    <a:cubicBezTo>
                      <a:pt x="31" y="123"/>
                      <a:pt x="31" y="275"/>
                      <a:pt x="0" y="427"/>
                    </a:cubicBezTo>
                    <a:cubicBezTo>
                      <a:pt x="183" y="275"/>
                      <a:pt x="183" y="183"/>
                      <a:pt x="6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2" name="Google Shape;1622;p36"/>
              <p:cNvSpPr/>
              <p:nvPr/>
            </p:nvSpPr>
            <p:spPr>
              <a:xfrm>
                <a:off x="997122" y="368414"/>
                <a:ext cx="18052" cy="32177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39" extrusionOk="0">
                    <a:moveTo>
                      <a:pt x="152" y="0"/>
                    </a:moveTo>
                    <a:cubicBezTo>
                      <a:pt x="31" y="61"/>
                      <a:pt x="0" y="183"/>
                      <a:pt x="61" y="304"/>
                    </a:cubicBezTo>
                    <a:cubicBezTo>
                      <a:pt x="213" y="517"/>
                      <a:pt x="365" y="730"/>
                      <a:pt x="183" y="1003"/>
                    </a:cubicBezTo>
                    <a:cubicBezTo>
                      <a:pt x="183" y="1034"/>
                      <a:pt x="244" y="1125"/>
                      <a:pt x="274" y="1125"/>
                    </a:cubicBezTo>
                    <a:cubicBezTo>
                      <a:pt x="294" y="1135"/>
                      <a:pt x="314" y="1138"/>
                      <a:pt x="335" y="1138"/>
                    </a:cubicBezTo>
                    <a:cubicBezTo>
                      <a:pt x="375" y="1138"/>
                      <a:pt x="416" y="1125"/>
                      <a:pt x="456" y="1125"/>
                    </a:cubicBezTo>
                    <a:cubicBezTo>
                      <a:pt x="639" y="791"/>
                      <a:pt x="608" y="395"/>
                      <a:pt x="365" y="92"/>
                    </a:cubicBezTo>
                    <a:cubicBezTo>
                      <a:pt x="335" y="31"/>
                      <a:pt x="244" y="0"/>
                      <a:pt x="15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3" name="Google Shape;1623;p36"/>
              <p:cNvSpPr/>
              <p:nvPr/>
            </p:nvSpPr>
            <p:spPr>
              <a:xfrm>
                <a:off x="490493" y="790605"/>
                <a:ext cx="24069" cy="26018"/>
              </a:xfrm>
              <a:custGeom>
                <a:avLst/>
                <a:gdLst/>
                <a:ahLst/>
                <a:cxnLst/>
                <a:rect l="l" t="t" r="r" b="b"/>
                <a:pathLst>
                  <a:path w="852" h="921" extrusionOk="0">
                    <a:moveTo>
                      <a:pt x="407" y="0"/>
                    </a:moveTo>
                    <a:cubicBezTo>
                      <a:pt x="385" y="0"/>
                      <a:pt x="361" y="3"/>
                      <a:pt x="335" y="10"/>
                    </a:cubicBezTo>
                    <a:cubicBezTo>
                      <a:pt x="92" y="101"/>
                      <a:pt x="244" y="314"/>
                      <a:pt x="183" y="466"/>
                    </a:cubicBezTo>
                    <a:cubicBezTo>
                      <a:pt x="122" y="587"/>
                      <a:pt x="1" y="709"/>
                      <a:pt x="153" y="861"/>
                    </a:cubicBezTo>
                    <a:cubicBezTo>
                      <a:pt x="196" y="904"/>
                      <a:pt x="236" y="920"/>
                      <a:pt x="275" y="920"/>
                    </a:cubicBezTo>
                    <a:cubicBezTo>
                      <a:pt x="373" y="920"/>
                      <a:pt x="461" y="814"/>
                      <a:pt x="548" y="770"/>
                    </a:cubicBezTo>
                    <a:cubicBezTo>
                      <a:pt x="639" y="679"/>
                      <a:pt x="852" y="527"/>
                      <a:pt x="700" y="344"/>
                    </a:cubicBezTo>
                    <a:cubicBezTo>
                      <a:pt x="619" y="209"/>
                      <a:pt x="586" y="0"/>
                      <a:pt x="40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4" name="Google Shape;1624;p36"/>
              <p:cNvSpPr/>
              <p:nvPr/>
            </p:nvSpPr>
            <p:spPr>
              <a:xfrm>
                <a:off x="655358" y="702438"/>
                <a:ext cx="33533" cy="1737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615" extrusionOk="0">
                    <a:moveTo>
                      <a:pt x="1095" y="0"/>
                    </a:moveTo>
                    <a:cubicBezTo>
                      <a:pt x="1095" y="31"/>
                      <a:pt x="1004" y="31"/>
                      <a:pt x="913" y="61"/>
                    </a:cubicBezTo>
                    <a:cubicBezTo>
                      <a:pt x="761" y="152"/>
                      <a:pt x="609" y="213"/>
                      <a:pt x="457" y="274"/>
                    </a:cubicBezTo>
                    <a:cubicBezTo>
                      <a:pt x="365" y="274"/>
                      <a:pt x="228" y="162"/>
                      <a:pt x="128" y="162"/>
                    </a:cubicBezTo>
                    <a:cubicBezTo>
                      <a:pt x="63" y="162"/>
                      <a:pt x="13" y="209"/>
                      <a:pt x="1" y="365"/>
                    </a:cubicBezTo>
                    <a:cubicBezTo>
                      <a:pt x="1" y="504"/>
                      <a:pt x="49" y="541"/>
                      <a:pt x="118" y="541"/>
                    </a:cubicBezTo>
                    <a:cubicBezTo>
                      <a:pt x="198" y="541"/>
                      <a:pt x="307" y="489"/>
                      <a:pt x="396" y="489"/>
                    </a:cubicBezTo>
                    <a:cubicBezTo>
                      <a:pt x="430" y="489"/>
                      <a:pt x="461" y="496"/>
                      <a:pt x="487" y="517"/>
                    </a:cubicBezTo>
                    <a:cubicBezTo>
                      <a:pt x="566" y="587"/>
                      <a:pt x="635" y="614"/>
                      <a:pt x="698" y="614"/>
                    </a:cubicBezTo>
                    <a:cubicBezTo>
                      <a:pt x="851" y="614"/>
                      <a:pt x="966" y="451"/>
                      <a:pt x="1095" y="365"/>
                    </a:cubicBezTo>
                    <a:cubicBezTo>
                      <a:pt x="1186" y="304"/>
                      <a:pt x="1156" y="243"/>
                      <a:pt x="109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5" name="Google Shape;1625;p36"/>
              <p:cNvSpPr/>
              <p:nvPr/>
            </p:nvSpPr>
            <p:spPr>
              <a:xfrm>
                <a:off x="816804" y="587801"/>
                <a:ext cx="24069" cy="23928"/>
              </a:xfrm>
              <a:custGeom>
                <a:avLst/>
                <a:gdLst/>
                <a:ahLst/>
                <a:cxnLst/>
                <a:rect l="l" t="t" r="r" b="b"/>
                <a:pathLst>
                  <a:path w="852" h="847" extrusionOk="0">
                    <a:moveTo>
                      <a:pt x="608" y="0"/>
                    </a:moveTo>
                    <a:cubicBezTo>
                      <a:pt x="563" y="0"/>
                      <a:pt x="517" y="16"/>
                      <a:pt x="487" y="46"/>
                    </a:cubicBezTo>
                    <a:cubicBezTo>
                      <a:pt x="335" y="168"/>
                      <a:pt x="0" y="228"/>
                      <a:pt x="183" y="532"/>
                    </a:cubicBezTo>
                    <a:cubicBezTo>
                      <a:pt x="263" y="666"/>
                      <a:pt x="320" y="847"/>
                      <a:pt x="477" y="847"/>
                    </a:cubicBezTo>
                    <a:cubicBezTo>
                      <a:pt x="499" y="847"/>
                      <a:pt x="522" y="844"/>
                      <a:pt x="547" y="836"/>
                    </a:cubicBezTo>
                    <a:cubicBezTo>
                      <a:pt x="851" y="775"/>
                      <a:pt x="608" y="502"/>
                      <a:pt x="699" y="350"/>
                    </a:cubicBezTo>
                    <a:cubicBezTo>
                      <a:pt x="821" y="198"/>
                      <a:pt x="821" y="137"/>
                      <a:pt x="730" y="46"/>
                    </a:cubicBezTo>
                    <a:cubicBezTo>
                      <a:pt x="699" y="16"/>
                      <a:pt x="654" y="0"/>
                      <a:pt x="60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6" name="Google Shape;1626;p36"/>
              <p:cNvSpPr/>
              <p:nvPr/>
            </p:nvSpPr>
            <p:spPr>
              <a:xfrm>
                <a:off x="809940" y="298213"/>
                <a:ext cx="21470" cy="24803"/>
              </a:xfrm>
              <a:custGeom>
                <a:avLst/>
                <a:gdLst/>
                <a:ahLst/>
                <a:cxnLst/>
                <a:rect l="l" t="t" r="r" b="b"/>
                <a:pathLst>
                  <a:path w="760" h="878" extrusionOk="0">
                    <a:moveTo>
                      <a:pt x="583" y="1"/>
                    </a:moveTo>
                    <a:cubicBezTo>
                      <a:pt x="537" y="1"/>
                      <a:pt x="492" y="18"/>
                      <a:pt x="456" y="54"/>
                    </a:cubicBezTo>
                    <a:cubicBezTo>
                      <a:pt x="274" y="175"/>
                      <a:pt x="0" y="266"/>
                      <a:pt x="182" y="570"/>
                    </a:cubicBezTo>
                    <a:cubicBezTo>
                      <a:pt x="268" y="684"/>
                      <a:pt x="300" y="877"/>
                      <a:pt x="527" y="877"/>
                    </a:cubicBezTo>
                    <a:cubicBezTo>
                      <a:pt x="543" y="877"/>
                      <a:pt x="560" y="876"/>
                      <a:pt x="578" y="874"/>
                    </a:cubicBezTo>
                    <a:cubicBezTo>
                      <a:pt x="699" y="631"/>
                      <a:pt x="760" y="358"/>
                      <a:pt x="760" y="114"/>
                    </a:cubicBezTo>
                    <a:cubicBezTo>
                      <a:pt x="723" y="41"/>
                      <a:pt x="653" y="1"/>
                      <a:pt x="58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7" name="Google Shape;1627;p36"/>
              <p:cNvSpPr/>
              <p:nvPr/>
            </p:nvSpPr>
            <p:spPr>
              <a:xfrm>
                <a:off x="489645" y="928887"/>
                <a:ext cx="23222" cy="2429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60" extrusionOk="0">
                    <a:moveTo>
                      <a:pt x="559" y="0"/>
                    </a:moveTo>
                    <a:cubicBezTo>
                      <a:pt x="477" y="0"/>
                      <a:pt x="398" y="57"/>
                      <a:pt x="335" y="100"/>
                    </a:cubicBezTo>
                    <a:cubicBezTo>
                      <a:pt x="244" y="161"/>
                      <a:pt x="0" y="282"/>
                      <a:pt x="122" y="465"/>
                    </a:cubicBezTo>
                    <a:cubicBezTo>
                      <a:pt x="213" y="677"/>
                      <a:pt x="274" y="860"/>
                      <a:pt x="517" y="860"/>
                    </a:cubicBezTo>
                    <a:cubicBezTo>
                      <a:pt x="760" y="738"/>
                      <a:pt x="548" y="525"/>
                      <a:pt x="639" y="404"/>
                    </a:cubicBezTo>
                    <a:cubicBezTo>
                      <a:pt x="730" y="252"/>
                      <a:pt x="821" y="161"/>
                      <a:pt x="669" y="39"/>
                    </a:cubicBezTo>
                    <a:cubicBezTo>
                      <a:pt x="632" y="11"/>
                      <a:pt x="595" y="0"/>
                      <a:pt x="559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8" name="Google Shape;1628;p36"/>
              <p:cNvSpPr/>
              <p:nvPr/>
            </p:nvSpPr>
            <p:spPr>
              <a:xfrm>
                <a:off x="779882" y="663312"/>
                <a:ext cx="23193" cy="16102"/>
              </a:xfrm>
              <a:custGeom>
                <a:avLst/>
                <a:gdLst/>
                <a:ahLst/>
                <a:cxnLst/>
                <a:rect l="l" t="t" r="r" b="b"/>
                <a:pathLst>
                  <a:path w="821" h="570" extrusionOk="0">
                    <a:moveTo>
                      <a:pt x="575" y="0"/>
                    </a:moveTo>
                    <a:cubicBezTo>
                      <a:pt x="469" y="0"/>
                      <a:pt x="379" y="106"/>
                      <a:pt x="274" y="169"/>
                    </a:cubicBezTo>
                    <a:cubicBezTo>
                      <a:pt x="152" y="230"/>
                      <a:pt x="0" y="352"/>
                      <a:pt x="152" y="504"/>
                    </a:cubicBezTo>
                    <a:cubicBezTo>
                      <a:pt x="190" y="551"/>
                      <a:pt x="235" y="569"/>
                      <a:pt x="282" y="569"/>
                    </a:cubicBezTo>
                    <a:cubicBezTo>
                      <a:pt x="385" y="569"/>
                      <a:pt x="504" y="485"/>
                      <a:pt x="608" y="443"/>
                    </a:cubicBezTo>
                    <a:cubicBezTo>
                      <a:pt x="760" y="352"/>
                      <a:pt x="821" y="261"/>
                      <a:pt x="730" y="78"/>
                    </a:cubicBezTo>
                    <a:cubicBezTo>
                      <a:pt x="673" y="22"/>
                      <a:pt x="622" y="0"/>
                      <a:pt x="57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9" name="Google Shape;1629;p36"/>
              <p:cNvSpPr/>
              <p:nvPr/>
            </p:nvSpPr>
            <p:spPr>
              <a:xfrm>
                <a:off x="533432" y="375250"/>
                <a:ext cx="20651" cy="26668"/>
              </a:xfrm>
              <a:custGeom>
                <a:avLst/>
                <a:gdLst/>
                <a:ahLst/>
                <a:cxnLst/>
                <a:rect l="l" t="t" r="r" b="b"/>
                <a:pathLst>
                  <a:path w="731" h="944" extrusionOk="0">
                    <a:moveTo>
                      <a:pt x="495" y="0"/>
                    </a:moveTo>
                    <a:cubicBezTo>
                      <a:pt x="454" y="0"/>
                      <a:pt x="410" y="10"/>
                      <a:pt x="365" y="32"/>
                    </a:cubicBezTo>
                    <a:cubicBezTo>
                      <a:pt x="1" y="153"/>
                      <a:pt x="1" y="305"/>
                      <a:pt x="274" y="944"/>
                    </a:cubicBezTo>
                    <a:cubicBezTo>
                      <a:pt x="289" y="929"/>
                      <a:pt x="312" y="921"/>
                      <a:pt x="335" y="921"/>
                    </a:cubicBezTo>
                    <a:cubicBezTo>
                      <a:pt x="358" y="921"/>
                      <a:pt x="381" y="929"/>
                      <a:pt x="396" y="944"/>
                    </a:cubicBezTo>
                    <a:cubicBezTo>
                      <a:pt x="730" y="792"/>
                      <a:pt x="517" y="427"/>
                      <a:pt x="669" y="184"/>
                    </a:cubicBezTo>
                    <a:cubicBezTo>
                      <a:pt x="715" y="92"/>
                      <a:pt x="622" y="0"/>
                      <a:pt x="49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0" name="Google Shape;1630;p36"/>
              <p:cNvSpPr/>
              <p:nvPr/>
            </p:nvSpPr>
            <p:spPr>
              <a:xfrm>
                <a:off x="435547" y="1016517"/>
                <a:ext cx="22346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577" extrusionOk="0">
                    <a:moveTo>
                      <a:pt x="518" y="1"/>
                    </a:moveTo>
                    <a:cubicBezTo>
                      <a:pt x="383" y="1"/>
                      <a:pt x="296" y="148"/>
                      <a:pt x="153" y="220"/>
                    </a:cubicBezTo>
                    <a:cubicBezTo>
                      <a:pt x="61" y="311"/>
                      <a:pt x="1" y="433"/>
                      <a:pt x="122" y="524"/>
                    </a:cubicBezTo>
                    <a:cubicBezTo>
                      <a:pt x="182" y="561"/>
                      <a:pt x="236" y="576"/>
                      <a:pt x="286" y="576"/>
                    </a:cubicBezTo>
                    <a:cubicBezTo>
                      <a:pt x="438" y="576"/>
                      <a:pt x="547" y="433"/>
                      <a:pt x="639" y="341"/>
                    </a:cubicBezTo>
                    <a:cubicBezTo>
                      <a:pt x="791" y="220"/>
                      <a:pt x="760" y="159"/>
                      <a:pt x="639" y="37"/>
                    </a:cubicBezTo>
                    <a:cubicBezTo>
                      <a:pt x="594" y="12"/>
                      <a:pt x="554" y="1"/>
                      <a:pt x="51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1" name="Google Shape;1631;p36"/>
              <p:cNvSpPr/>
              <p:nvPr/>
            </p:nvSpPr>
            <p:spPr>
              <a:xfrm>
                <a:off x="491368" y="366690"/>
                <a:ext cx="17204" cy="24916"/>
              </a:xfrm>
              <a:custGeom>
                <a:avLst/>
                <a:gdLst/>
                <a:ahLst/>
                <a:cxnLst/>
                <a:rect l="l" t="t" r="r" b="b"/>
                <a:pathLst>
                  <a:path w="609" h="882" extrusionOk="0">
                    <a:moveTo>
                      <a:pt x="426" y="1"/>
                    </a:moveTo>
                    <a:cubicBezTo>
                      <a:pt x="304" y="31"/>
                      <a:pt x="183" y="122"/>
                      <a:pt x="274" y="244"/>
                    </a:cubicBezTo>
                    <a:cubicBezTo>
                      <a:pt x="395" y="456"/>
                      <a:pt x="0" y="669"/>
                      <a:pt x="274" y="882"/>
                    </a:cubicBezTo>
                    <a:lnTo>
                      <a:pt x="426" y="882"/>
                    </a:lnTo>
                    <a:cubicBezTo>
                      <a:pt x="487" y="608"/>
                      <a:pt x="547" y="365"/>
                      <a:pt x="608" y="122"/>
                    </a:cubicBezTo>
                    <a:cubicBezTo>
                      <a:pt x="547" y="61"/>
                      <a:pt x="487" y="1"/>
                      <a:pt x="42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2" name="Google Shape;1632;p36"/>
              <p:cNvSpPr/>
              <p:nvPr/>
            </p:nvSpPr>
            <p:spPr>
              <a:xfrm>
                <a:off x="863162" y="253353"/>
                <a:ext cx="7769" cy="2006"/>
              </a:xfrm>
              <a:custGeom>
                <a:avLst/>
                <a:gdLst/>
                <a:ahLst/>
                <a:cxnLst/>
                <a:rect l="l" t="t" r="r" b="b"/>
                <a:pathLst>
                  <a:path w="275" h="71" extrusionOk="0">
                    <a:moveTo>
                      <a:pt x="1" y="0"/>
                    </a:moveTo>
                    <a:cubicBezTo>
                      <a:pt x="36" y="35"/>
                      <a:pt x="81" y="71"/>
                      <a:pt x="136" y="71"/>
                    </a:cubicBezTo>
                    <a:cubicBezTo>
                      <a:pt x="177" y="71"/>
                      <a:pt x="223" y="52"/>
                      <a:pt x="27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3" name="Google Shape;1633;p36"/>
              <p:cNvSpPr/>
              <p:nvPr/>
            </p:nvSpPr>
            <p:spPr>
              <a:xfrm>
                <a:off x="533432" y="942701"/>
                <a:ext cx="1977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646" extrusionOk="0">
                    <a:moveTo>
                      <a:pt x="278" y="1"/>
                    </a:moveTo>
                    <a:cubicBezTo>
                      <a:pt x="241" y="1"/>
                      <a:pt x="200" y="19"/>
                      <a:pt x="153" y="67"/>
                    </a:cubicBezTo>
                    <a:cubicBezTo>
                      <a:pt x="1" y="188"/>
                      <a:pt x="153" y="340"/>
                      <a:pt x="213" y="462"/>
                    </a:cubicBezTo>
                    <a:cubicBezTo>
                      <a:pt x="282" y="554"/>
                      <a:pt x="369" y="646"/>
                      <a:pt x="459" y="646"/>
                    </a:cubicBezTo>
                    <a:cubicBezTo>
                      <a:pt x="488" y="646"/>
                      <a:pt x="518" y="636"/>
                      <a:pt x="548" y="614"/>
                    </a:cubicBezTo>
                    <a:cubicBezTo>
                      <a:pt x="700" y="523"/>
                      <a:pt x="639" y="340"/>
                      <a:pt x="517" y="219"/>
                    </a:cubicBezTo>
                    <a:cubicBezTo>
                      <a:pt x="450" y="151"/>
                      <a:pt x="382" y="1"/>
                      <a:pt x="27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4" name="Google Shape;1634;p36"/>
              <p:cNvSpPr/>
              <p:nvPr/>
            </p:nvSpPr>
            <p:spPr>
              <a:xfrm>
                <a:off x="806493" y="365899"/>
                <a:ext cx="21498" cy="1517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537" extrusionOk="0">
                    <a:moveTo>
                      <a:pt x="540" y="1"/>
                    </a:moveTo>
                    <a:cubicBezTo>
                      <a:pt x="383" y="1"/>
                      <a:pt x="249" y="121"/>
                      <a:pt x="152" y="241"/>
                    </a:cubicBezTo>
                    <a:cubicBezTo>
                      <a:pt x="61" y="302"/>
                      <a:pt x="1" y="454"/>
                      <a:pt x="183" y="515"/>
                    </a:cubicBezTo>
                    <a:cubicBezTo>
                      <a:pt x="224" y="530"/>
                      <a:pt x="261" y="537"/>
                      <a:pt x="296" y="537"/>
                    </a:cubicBezTo>
                    <a:cubicBezTo>
                      <a:pt x="468" y="537"/>
                      <a:pt x="573" y="373"/>
                      <a:pt x="700" y="272"/>
                    </a:cubicBezTo>
                    <a:cubicBezTo>
                      <a:pt x="760" y="181"/>
                      <a:pt x="730" y="89"/>
                      <a:pt x="669" y="29"/>
                    </a:cubicBezTo>
                    <a:cubicBezTo>
                      <a:pt x="625" y="9"/>
                      <a:pt x="581" y="1"/>
                      <a:pt x="54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5" name="Google Shape;1635;p36"/>
              <p:cNvSpPr/>
              <p:nvPr/>
            </p:nvSpPr>
            <p:spPr>
              <a:xfrm>
                <a:off x="575524" y="421325"/>
                <a:ext cx="24916" cy="1655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586" extrusionOk="0">
                    <a:moveTo>
                      <a:pt x="596" y="1"/>
                    </a:moveTo>
                    <a:cubicBezTo>
                      <a:pt x="507" y="1"/>
                      <a:pt x="414" y="74"/>
                      <a:pt x="334" y="133"/>
                    </a:cubicBezTo>
                    <a:cubicBezTo>
                      <a:pt x="213" y="194"/>
                      <a:pt x="0" y="316"/>
                      <a:pt x="152" y="498"/>
                    </a:cubicBezTo>
                    <a:cubicBezTo>
                      <a:pt x="195" y="562"/>
                      <a:pt x="241" y="585"/>
                      <a:pt x="289" y="585"/>
                    </a:cubicBezTo>
                    <a:cubicBezTo>
                      <a:pt x="377" y="585"/>
                      <a:pt x="468" y="507"/>
                      <a:pt x="547" y="468"/>
                    </a:cubicBezTo>
                    <a:cubicBezTo>
                      <a:pt x="638" y="346"/>
                      <a:pt x="882" y="285"/>
                      <a:pt x="730" y="73"/>
                    </a:cubicBezTo>
                    <a:cubicBezTo>
                      <a:pt x="688" y="20"/>
                      <a:pt x="643" y="1"/>
                      <a:pt x="59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6" name="Google Shape;1636;p36"/>
              <p:cNvSpPr/>
              <p:nvPr/>
            </p:nvSpPr>
            <p:spPr>
              <a:xfrm>
                <a:off x="912966" y="519521"/>
                <a:ext cx="23222" cy="18193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44" extrusionOk="0">
                    <a:moveTo>
                      <a:pt x="669" y="1"/>
                    </a:moveTo>
                    <a:lnTo>
                      <a:pt x="335" y="153"/>
                    </a:lnTo>
                    <a:cubicBezTo>
                      <a:pt x="244" y="274"/>
                      <a:pt x="1" y="366"/>
                      <a:pt x="183" y="578"/>
                    </a:cubicBezTo>
                    <a:cubicBezTo>
                      <a:pt x="221" y="626"/>
                      <a:pt x="259" y="644"/>
                      <a:pt x="298" y="644"/>
                    </a:cubicBezTo>
                    <a:cubicBezTo>
                      <a:pt x="381" y="644"/>
                      <a:pt x="464" y="559"/>
                      <a:pt x="548" y="518"/>
                    </a:cubicBezTo>
                    <a:cubicBezTo>
                      <a:pt x="669" y="457"/>
                      <a:pt x="730" y="366"/>
                      <a:pt x="821" y="274"/>
                    </a:cubicBezTo>
                    <a:lnTo>
                      <a:pt x="669" y="1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7" name="Google Shape;1637;p36"/>
              <p:cNvSpPr/>
              <p:nvPr/>
            </p:nvSpPr>
            <p:spPr>
              <a:xfrm>
                <a:off x="511115" y="326322"/>
                <a:ext cx="20623" cy="25792"/>
              </a:xfrm>
              <a:custGeom>
                <a:avLst/>
                <a:gdLst/>
                <a:ahLst/>
                <a:cxnLst/>
                <a:rect l="l" t="t" r="r" b="b"/>
                <a:pathLst>
                  <a:path w="730" h="913" extrusionOk="0">
                    <a:moveTo>
                      <a:pt x="608" y="1"/>
                    </a:moveTo>
                    <a:cubicBezTo>
                      <a:pt x="548" y="1"/>
                      <a:pt x="487" y="1"/>
                      <a:pt x="426" y="31"/>
                    </a:cubicBezTo>
                    <a:cubicBezTo>
                      <a:pt x="608" y="335"/>
                      <a:pt x="0" y="609"/>
                      <a:pt x="426" y="913"/>
                    </a:cubicBezTo>
                    <a:cubicBezTo>
                      <a:pt x="730" y="730"/>
                      <a:pt x="578" y="366"/>
                      <a:pt x="699" y="92"/>
                    </a:cubicBezTo>
                    <a:cubicBezTo>
                      <a:pt x="699" y="92"/>
                      <a:pt x="639" y="1"/>
                      <a:pt x="60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8" name="Google Shape;1638;p36"/>
              <p:cNvSpPr/>
              <p:nvPr/>
            </p:nvSpPr>
            <p:spPr>
              <a:xfrm>
                <a:off x="443287" y="302281"/>
                <a:ext cx="1723" cy="1751"/>
              </a:xfrm>
              <a:custGeom>
                <a:avLst/>
                <a:gdLst/>
                <a:ahLst/>
                <a:cxnLst/>
                <a:rect l="l" t="t" r="r" b="b"/>
                <a:pathLst>
                  <a:path w="61" h="62" extrusionOk="0">
                    <a:moveTo>
                      <a:pt x="61" y="1"/>
                    </a:moveTo>
                    <a:cubicBezTo>
                      <a:pt x="30" y="31"/>
                      <a:pt x="0" y="31"/>
                      <a:pt x="0" y="62"/>
                    </a:cubicBezTo>
                    <a:lnTo>
                      <a:pt x="31" y="31"/>
                    </a:lnTo>
                    <a:cubicBezTo>
                      <a:pt x="31" y="31"/>
                      <a:pt x="60" y="2"/>
                      <a:pt x="6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9" name="Google Shape;1639;p36"/>
              <p:cNvSpPr/>
              <p:nvPr/>
            </p:nvSpPr>
            <p:spPr>
              <a:xfrm>
                <a:off x="978223" y="433021"/>
                <a:ext cx="12063" cy="1076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81" extrusionOk="0">
                    <a:moveTo>
                      <a:pt x="239" y="1"/>
                    </a:moveTo>
                    <a:cubicBezTo>
                      <a:pt x="199" y="1"/>
                      <a:pt x="158" y="18"/>
                      <a:pt x="122" y="54"/>
                    </a:cubicBezTo>
                    <a:cubicBezTo>
                      <a:pt x="31" y="84"/>
                      <a:pt x="1" y="175"/>
                      <a:pt x="61" y="267"/>
                    </a:cubicBezTo>
                    <a:cubicBezTo>
                      <a:pt x="80" y="340"/>
                      <a:pt x="143" y="380"/>
                      <a:pt x="210" y="380"/>
                    </a:cubicBezTo>
                    <a:cubicBezTo>
                      <a:pt x="254" y="380"/>
                      <a:pt x="299" y="363"/>
                      <a:pt x="335" y="327"/>
                    </a:cubicBezTo>
                    <a:cubicBezTo>
                      <a:pt x="396" y="267"/>
                      <a:pt x="426" y="175"/>
                      <a:pt x="396" y="115"/>
                    </a:cubicBezTo>
                    <a:cubicBezTo>
                      <a:pt x="359" y="41"/>
                      <a:pt x="300" y="1"/>
                      <a:pt x="239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0" name="Google Shape;1640;p36"/>
              <p:cNvSpPr/>
              <p:nvPr/>
            </p:nvSpPr>
            <p:spPr>
              <a:xfrm>
                <a:off x="961047" y="445676"/>
                <a:ext cx="11187" cy="10340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66" extrusionOk="0">
                    <a:moveTo>
                      <a:pt x="183" y="1"/>
                    </a:moveTo>
                    <a:cubicBezTo>
                      <a:pt x="92" y="1"/>
                      <a:pt x="1" y="62"/>
                      <a:pt x="31" y="153"/>
                    </a:cubicBezTo>
                    <a:cubicBezTo>
                      <a:pt x="31" y="305"/>
                      <a:pt x="92" y="366"/>
                      <a:pt x="244" y="366"/>
                    </a:cubicBezTo>
                    <a:cubicBezTo>
                      <a:pt x="335" y="335"/>
                      <a:pt x="396" y="244"/>
                      <a:pt x="365" y="153"/>
                    </a:cubicBezTo>
                    <a:cubicBezTo>
                      <a:pt x="365" y="62"/>
                      <a:pt x="274" y="1"/>
                      <a:pt x="18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1" name="Google Shape;1641;p36"/>
              <p:cNvSpPr/>
              <p:nvPr/>
            </p:nvSpPr>
            <p:spPr>
              <a:xfrm>
                <a:off x="466452" y="785633"/>
                <a:ext cx="11187" cy="10509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72" extrusionOk="0">
                    <a:moveTo>
                      <a:pt x="202" y="1"/>
                    </a:moveTo>
                    <a:cubicBezTo>
                      <a:pt x="148" y="1"/>
                      <a:pt x="99" y="27"/>
                      <a:pt x="62" y="64"/>
                    </a:cubicBezTo>
                    <a:cubicBezTo>
                      <a:pt x="1" y="125"/>
                      <a:pt x="1" y="216"/>
                      <a:pt x="62" y="308"/>
                    </a:cubicBezTo>
                    <a:cubicBezTo>
                      <a:pt x="99" y="345"/>
                      <a:pt x="148" y="371"/>
                      <a:pt x="202" y="371"/>
                    </a:cubicBezTo>
                    <a:cubicBezTo>
                      <a:pt x="235" y="371"/>
                      <a:pt x="270" y="361"/>
                      <a:pt x="305" y="338"/>
                    </a:cubicBezTo>
                    <a:cubicBezTo>
                      <a:pt x="396" y="277"/>
                      <a:pt x="396" y="95"/>
                      <a:pt x="305" y="34"/>
                    </a:cubicBezTo>
                    <a:cubicBezTo>
                      <a:pt x="270" y="11"/>
                      <a:pt x="235" y="1"/>
                      <a:pt x="20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2" name="Google Shape;1642;p36"/>
              <p:cNvSpPr/>
              <p:nvPr/>
            </p:nvSpPr>
            <p:spPr>
              <a:xfrm>
                <a:off x="1070967" y="339175"/>
                <a:ext cx="18927" cy="15481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48" extrusionOk="0">
                    <a:moveTo>
                      <a:pt x="448" y="1"/>
                    </a:moveTo>
                    <a:cubicBezTo>
                      <a:pt x="407" y="1"/>
                      <a:pt x="367" y="11"/>
                      <a:pt x="335" y="32"/>
                    </a:cubicBezTo>
                    <a:cubicBezTo>
                      <a:pt x="183" y="123"/>
                      <a:pt x="0" y="184"/>
                      <a:pt x="31" y="427"/>
                    </a:cubicBezTo>
                    <a:cubicBezTo>
                      <a:pt x="57" y="518"/>
                      <a:pt x="99" y="548"/>
                      <a:pt x="148" y="548"/>
                    </a:cubicBezTo>
                    <a:cubicBezTo>
                      <a:pt x="215" y="548"/>
                      <a:pt x="295" y="493"/>
                      <a:pt x="365" y="458"/>
                    </a:cubicBezTo>
                    <a:cubicBezTo>
                      <a:pt x="517" y="397"/>
                      <a:pt x="669" y="275"/>
                      <a:pt x="639" y="93"/>
                    </a:cubicBezTo>
                    <a:cubicBezTo>
                      <a:pt x="599" y="34"/>
                      <a:pt x="522" y="1"/>
                      <a:pt x="44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3" name="Google Shape;1643;p36"/>
              <p:cNvSpPr/>
              <p:nvPr/>
            </p:nvSpPr>
            <p:spPr>
              <a:xfrm>
                <a:off x="474193" y="573930"/>
                <a:ext cx="12035" cy="10933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87" extrusionOk="0">
                    <a:moveTo>
                      <a:pt x="207" y="0"/>
                    </a:moveTo>
                    <a:cubicBezTo>
                      <a:pt x="178" y="0"/>
                      <a:pt x="147" y="8"/>
                      <a:pt x="122" y="20"/>
                    </a:cubicBezTo>
                    <a:cubicBezTo>
                      <a:pt x="0" y="142"/>
                      <a:pt x="31" y="233"/>
                      <a:pt x="61" y="294"/>
                    </a:cubicBezTo>
                    <a:cubicBezTo>
                      <a:pt x="100" y="353"/>
                      <a:pt x="165" y="386"/>
                      <a:pt x="222" y="386"/>
                    </a:cubicBezTo>
                    <a:cubicBezTo>
                      <a:pt x="254" y="386"/>
                      <a:pt x="283" y="376"/>
                      <a:pt x="304" y="355"/>
                    </a:cubicBezTo>
                    <a:cubicBezTo>
                      <a:pt x="426" y="294"/>
                      <a:pt x="426" y="111"/>
                      <a:pt x="304" y="51"/>
                    </a:cubicBezTo>
                    <a:cubicBezTo>
                      <a:pt x="287" y="15"/>
                      <a:pt x="248" y="0"/>
                      <a:pt x="20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4" name="Google Shape;1644;p36"/>
              <p:cNvSpPr/>
              <p:nvPr/>
            </p:nvSpPr>
            <p:spPr>
              <a:xfrm>
                <a:off x="1284760" y="489915"/>
                <a:ext cx="12063" cy="10791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82" extrusionOk="0">
                    <a:moveTo>
                      <a:pt x="246" y="1"/>
                    </a:moveTo>
                    <a:cubicBezTo>
                      <a:pt x="207" y="1"/>
                      <a:pt x="165" y="14"/>
                      <a:pt x="122" y="46"/>
                    </a:cubicBezTo>
                    <a:cubicBezTo>
                      <a:pt x="31" y="107"/>
                      <a:pt x="1" y="198"/>
                      <a:pt x="62" y="289"/>
                    </a:cubicBezTo>
                    <a:cubicBezTo>
                      <a:pt x="101" y="348"/>
                      <a:pt x="166" y="381"/>
                      <a:pt x="239" y="381"/>
                    </a:cubicBezTo>
                    <a:cubicBezTo>
                      <a:pt x="280" y="381"/>
                      <a:pt x="323" y="371"/>
                      <a:pt x="366" y="350"/>
                    </a:cubicBezTo>
                    <a:cubicBezTo>
                      <a:pt x="426" y="289"/>
                      <a:pt x="426" y="198"/>
                      <a:pt x="396" y="107"/>
                    </a:cubicBezTo>
                    <a:cubicBezTo>
                      <a:pt x="376" y="47"/>
                      <a:pt x="318" y="1"/>
                      <a:pt x="24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5" name="Google Shape;1645;p36"/>
              <p:cNvSpPr/>
              <p:nvPr/>
            </p:nvSpPr>
            <p:spPr>
              <a:xfrm>
                <a:off x="652787" y="388132"/>
                <a:ext cx="12063" cy="1036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67" extrusionOk="0">
                    <a:moveTo>
                      <a:pt x="227" y="0"/>
                    </a:moveTo>
                    <a:cubicBezTo>
                      <a:pt x="191" y="0"/>
                      <a:pt x="155" y="10"/>
                      <a:pt x="122" y="32"/>
                    </a:cubicBezTo>
                    <a:cubicBezTo>
                      <a:pt x="31" y="93"/>
                      <a:pt x="1" y="184"/>
                      <a:pt x="61" y="245"/>
                    </a:cubicBezTo>
                    <a:cubicBezTo>
                      <a:pt x="82" y="326"/>
                      <a:pt x="156" y="366"/>
                      <a:pt x="230" y="366"/>
                    </a:cubicBezTo>
                    <a:cubicBezTo>
                      <a:pt x="267" y="366"/>
                      <a:pt x="305" y="356"/>
                      <a:pt x="335" y="336"/>
                    </a:cubicBezTo>
                    <a:cubicBezTo>
                      <a:pt x="396" y="275"/>
                      <a:pt x="426" y="184"/>
                      <a:pt x="396" y="93"/>
                    </a:cubicBezTo>
                    <a:cubicBezTo>
                      <a:pt x="357" y="34"/>
                      <a:pt x="292" y="0"/>
                      <a:pt x="22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6" name="Google Shape;1646;p36"/>
              <p:cNvSpPr/>
              <p:nvPr/>
            </p:nvSpPr>
            <p:spPr>
              <a:xfrm>
                <a:off x="479334" y="544663"/>
                <a:ext cx="12910" cy="11074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2" extrusionOk="0">
                    <a:moveTo>
                      <a:pt x="219" y="0"/>
                    </a:moveTo>
                    <a:cubicBezTo>
                      <a:pt x="173" y="0"/>
                      <a:pt x="128" y="17"/>
                      <a:pt x="92" y="53"/>
                    </a:cubicBezTo>
                    <a:cubicBezTo>
                      <a:pt x="31" y="114"/>
                      <a:pt x="1" y="205"/>
                      <a:pt x="62" y="296"/>
                    </a:cubicBezTo>
                    <a:cubicBezTo>
                      <a:pt x="110" y="362"/>
                      <a:pt x="159" y="392"/>
                      <a:pt x="213" y="392"/>
                    </a:cubicBezTo>
                    <a:cubicBezTo>
                      <a:pt x="259" y="392"/>
                      <a:pt x="309" y="369"/>
                      <a:pt x="365" y="327"/>
                    </a:cubicBezTo>
                    <a:cubicBezTo>
                      <a:pt x="426" y="266"/>
                      <a:pt x="457" y="175"/>
                      <a:pt x="396" y="114"/>
                    </a:cubicBezTo>
                    <a:cubicBezTo>
                      <a:pt x="359" y="40"/>
                      <a:pt x="289" y="0"/>
                      <a:pt x="219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7" name="Google Shape;1647;p36"/>
              <p:cNvSpPr/>
              <p:nvPr/>
            </p:nvSpPr>
            <p:spPr>
              <a:xfrm>
                <a:off x="989382" y="449914"/>
                <a:ext cx="12910" cy="11328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01" extrusionOk="0">
                    <a:moveTo>
                      <a:pt x="242" y="0"/>
                    </a:moveTo>
                    <a:cubicBezTo>
                      <a:pt x="208" y="0"/>
                      <a:pt x="176" y="10"/>
                      <a:pt x="153" y="33"/>
                    </a:cubicBezTo>
                    <a:cubicBezTo>
                      <a:pt x="31" y="94"/>
                      <a:pt x="1" y="246"/>
                      <a:pt x="92" y="337"/>
                    </a:cubicBezTo>
                    <a:cubicBezTo>
                      <a:pt x="130" y="375"/>
                      <a:pt x="179" y="401"/>
                      <a:pt x="232" y="401"/>
                    </a:cubicBezTo>
                    <a:cubicBezTo>
                      <a:pt x="265" y="401"/>
                      <a:pt x="300" y="391"/>
                      <a:pt x="335" y="368"/>
                    </a:cubicBezTo>
                    <a:cubicBezTo>
                      <a:pt x="426" y="307"/>
                      <a:pt x="457" y="155"/>
                      <a:pt x="396" y="64"/>
                    </a:cubicBezTo>
                    <a:cubicBezTo>
                      <a:pt x="358" y="26"/>
                      <a:pt x="298" y="0"/>
                      <a:pt x="24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8" name="Google Shape;1648;p36"/>
              <p:cNvSpPr/>
              <p:nvPr/>
            </p:nvSpPr>
            <p:spPr>
              <a:xfrm>
                <a:off x="537726" y="798910"/>
                <a:ext cx="21498" cy="1915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78" extrusionOk="0">
                    <a:moveTo>
                      <a:pt x="283" y="1"/>
                    </a:moveTo>
                    <a:cubicBezTo>
                      <a:pt x="247" y="1"/>
                      <a:pt x="205" y="16"/>
                      <a:pt x="153" y="50"/>
                    </a:cubicBezTo>
                    <a:cubicBezTo>
                      <a:pt x="1" y="172"/>
                      <a:pt x="153" y="324"/>
                      <a:pt x="213" y="476"/>
                    </a:cubicBezTo>
                    <a:cubicBezTo>
                      <a:pt x="257" y="584"/>
                      <a:pt x="331" y="677"/>
                      <a:pt x="426" y="677"/>
                    </a:cubicBezTo>
                    <a:cubicBezTo>
                      <a:pt x="463" y="677"/>
                      <a:pt x="504" y="663"/>
                      <a:pt x="548" y="628"/>
                    </a:cubicBezTo>
                    <a:cubicBezTo>
                      <a:pt x="761" y="476"/>
                      <a:pt x="578" y="324"/>
                      <a:pt x="487" y="202"/>
                    </a:cubicBezTo>
                    <a:cubicBezTo>
                      <a:pt x="422" y="94"/>
                      <a:pt x="372" y="1"/>
                      <a:pt x="28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9" name="Google Shape;1649;p36"/>
              <p:cNvSpPr/>
              <p:nvPr/>
            </p:nvSpPr>
            <p:spPr>
              <a:xfrm>
                <a:off x="632193" y="733569"/>
                <a:ext cx="20623" cy="18758"/>
              </a:xfrm>
              <a:custGeom>
                <a:avLst/>
                <a:gdLst/>
                <a:ahLst/>
                <a:cxnLst/>
                <a:rect l="l" t="t" r="r" b="b"/>
                <a:pathLst>
                  <a:path w="730" h="664" extrusionOk="0">
                    <a:moveTo>
                      <a:pt x="345" y="0"/>
                    </a:moveTo>
                    <a:cubicBezTo>
                      <a:pt x="309" y="0"/>
                      <a:pt x="265" y="16"/>
                      <a:pt x="213" y="53"/>
                    </a:cubicBezTo>
                    <a:cubicBezTo>
                      <a:pt x="0" y="144"/>
                      <a:pt x="122" y="296"/>
                      <a:pt x="213" y="388"/>
                    </a:cubicBezTo>
                    <a:cubicBezTo>
                      <a:pt x="262" y="486"/>
                      <a:pt x="311" y="664"/>
                      <a:pt x="457" y="664"/>
                    </a:cubicBezTo>
                    <a:cubicBezTo>
                      <a:pt x="491" y="664"/>
                      <a:pt x="531" y="654"/>
                      <a:pt x="578" y="631"/>
                    </a:cubicBezTo>
                    <a:cubicBezTo>
                      <a:pt x="730" y="509"/>
                      <a:pt x="669" y="388"/>
                      <a:pt x="578" y="236"/>
                    </a:cubicBezTo>
                    <a:cubicBezTo>
                      <a:pt x="509" y="144"/>
                      <a:pt x="457" y="0"/>
                      <a:pt x="34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0" name="Google Shape;1650;p36"/>
              <p:cNvSpPr/>
              <p:nvPr/>
            </p:nvSpPr>
            <p:spPr>
              <a:xfrm>
                <a:off x="995399" y="497176"/>
                <a:ext cx="12910" cy="10452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70" extrusionOk="0">
                    <a:moveTo>
                      <a:pt x="248" y="0"/>
                    </a:moveTo>
                    <a:cubicBezTo>
                      <a:pt x="217" y="0"/>
                      <a:pt x="185" y="11"/>
                      <a:pt x="153" y="32"/>
                    </a:cubicBezTo>
                    <a:cubicBezTo>
                      <a:pt x="31" y="62"/>
                      <a:pt x="1" y="245"/>
                      <a:pt x="122" y="306"/>
                    </a:cubicBezTo>
                    <a:cubicBezTo>
                      <a:pt x="141" y="343"/>
                      <a:pt x="183" y="369"/>
                      <a:pt x="234" y="369"/>
                    </a:cubicBezTo>
                    <a:cubicBezTo>
                      <a:pt x="265" y="369"/>
                      <a:pt x="300" y="359"/>
                      <a:pt x="335" y="336"/>
                    </a:cubicBezTo>
                    <a:cubicBezTo>
                      <a:pt x="426" y="275"/>
                      <a:pt x="456" y="184"/>
                      <a:pt x="396" y="93"/>
                    </a:cubicBezTo>
                    <a:cubicBezTo>
                      <a:pt x="356" y="34"/>
                      <a:pt x="305" y="0"/>
                      <a:pt x="24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1" name="Google Shape;1651;p36"/>
              <p:cNvSpPr/>
              <p:nvPr/>
            </p:nvSpPr>
            <p:spPr>
              <a:xfrm>
                <a:off x="924125" y="559381"/>
                <a:ext cx="11187" cy="10114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58" extrusionOk="0">
                    <a:moveTo>
                      <a:pt x="191" y="0"/>
                    </a:moveTo>
                    <a:cubicBezTo>
                      <a:pt x="159" y="0"/>
                      <a:pt x="125" y="7"/>
                      <a:pt x="92" y="19"/>
                    </a:cubicBezTo>
                    <a:cubicBezTo>
                      <a:pt x="31" y="79"/>
                      <a:pt x="1" y="171"/>
                      <a:pt x="62" y="262"/>
                    </a:cubicBezTo>
                    <a:cubicBezTo>
                      <a:pt x="94" y="327"/>
                      <a:pt x="144" y="357"/>
                      <a:pt x="198" y="357"/>
                    </a:cubicBezTo>
                    <a:cubicBezTo>
                      <a:pt x="244" y="357"/>
                      <a:pt x="293" y="334"/>
                      <a:pt x="335" y="292"/>
                    </a:cubicBezTo>
                    <a:cubicBezTo>
                      <a:pt x="396" y="231"/>
                      <a:pt x="396" y="110"/>
                      <a:pt x="335" y="79"/>
                    </a:cubicBezTo>
                    <a:cubicBezTo>
                      <a:pt x="297" y="22"/>
                      <a:pt x="246" y="0"/>
                      <a:pt x="19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2" name="Google Shape;1652;p36"/>
              <p:cNvSpPr/>
              <p:nvPr/>
            </p:nvSpPr>
            <p:spPr>
              <a:xfrm>
                <a:off x="839122" y="695573"/>
                <a:ext cx="10340" cy="1031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5" extrusionOk="0">
                    <a:moveTo>
                      <a:pt x="213" y="0"/>
                    </a:moveTo>
                    <a:cubicBezTo>
                      <a:pt x="92" y="0"/>
                      <a:pt x="1" y="91"/>
                      <a:pt x="1" y="213"/>
                    </a:cubicBezTo>
                    <a:cubicBezTo>
                      <a:pt x="1" y="304"/>
                      <a:pt x="92" y="365"/>
                      <a:pt x="183" y="365"/>
                    </a:cubicBezTo>
                    <a:cubicBezTo>
                      <a:pt x="304" y="365"/>
                      <a:pt x="365" y="274"/>
                      <a:pt x="365" y="213"/>
                    </a:cubicBezTo>
                    <a:cubicBezTo>
                      <a:pt x="365" y="61"/>
                      <a:pt x="304" y="0"/>
                      <a:pt x="21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3" name="Google Shape;1653;p36"/>
              <p:cNvSpPr/>
              <p:nvPr/>
            </p:nvSpPr>
            <p:spPr>
              <a:xfrm>
                <a:off x="391760" y="900101"/>
                <a:ext cx="11187" cy="10142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59" extrusionOk="0">
                    <a:moveTo>
                      <a:pt x="193" y="0"/>
                    </a:moveTo>
                    <a:cubicBezTo>
                      <a:pt x="171" y="0"/>
                      <a:pt x="147" y="8"/>
                      <a:pt x="122" y="25"/>
                    </a:cubicBezTo>
                    <a:cubicBezTo>
                      <a:pt x="31" y="55"/>
                      <a:pt x="0" y="146"/>
                      <a:pt x="31" y="237"/>
                    </a:cubicBezTo>
                    <a:cubicBezTo>
                      <a:pt x="51" y="318"/>
                      <a:pt x="125" y="359"/>
                      <a:pt x="200" y="359"/>
                    </a:cubicBezTo>
                    <a:cubicBezTo>
                      <a:pt x="237" y="359"/>
                      <a:pt x="274" y="349"/>
                      <a:pt x="304" y="329"/>
                    </a:cubicBezTo>
                    <a:cubicBezTo>
                      <a:pt x="365" y="268"/>
                      <a:pt x="396" y="177"/>
                      <a:pt x="365" y="116"/>
                    </a:cubicBezTo>
                    <a:cubicBezTo>
                      <a:pt x="299" y="50"/>
                      <a:pt x="249" y="0"/>
                      <a:pt x="19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4" name="Google Shape;1654;p36"/>
              <p:cNvSpPr/>
              <p:nvPr/>
            </p:nvSpPr>
            <p:spPr>
              <a:xfrm>
                <a:off x="978223" y="471412"/>
                <a:ext cx="12063" cy="9944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52" extrusionOk="0">
                    <a:moveTo>
                      <a:pt x="218" y="1"/>
                    </a:moveTo>
                    <a:cubicBezTo>
                      <a:pt x="187" y="1"/>
                      <a:pt x="155" y="11"/>
                      <a:pt x="122" y="32"/>
                    </a:cubicBezTo>
                    <a:cubicBezTo>
                      <a:pt x="31" y="93"/>
                      <a:pt x="1" y="215"/>
                      <a:pt x="92" y="306"/>
                    </a:cubicBezTo>
                    <a:cubicBezTo>
                      <a:pt x="122" y="336"/>
                      <a:pt x="168" y="351"/>
                      <a:pt x="213" y="351"/>
                    </a:cubicBezTo>
                    <a:cubicBezTo>
                      <a:pt x="259" y="351"/>
                      <a:pt x="305" y="336"/>
                      <a:pt x="335" y="306"/>
                    </a:cubicBezTo>
                    <a:cubicBezTo>
                      <a:pt x="396" y="275"/>
                      <a:pt x="426" y="154"/>
                      <a:pt x="365" y="93"/>
                    </a:cubicBezTo>
                    <a:cubicBezTo>
                      <a:pt x="326" y="34"/>
                      <a:pt x="274" y="1"/>
                      <a:pt x="21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5" name="Google Shape;1655;p36"/>
              <p:cNvSpPr/>
              <p:nvPr/>
            </p:nvSpPr>
            <p:spPr>
              <a:xfrm>
                <a:off x="815929" y="569890"/>
                <a:ext cx="12910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78" extrusionOk="0">
                    <a:moveTo>
                      <a:pt x="243" y="0"/>
                    </a:moveTo>
                    <a:cubicBezTo>
                      <a:pt x="225" y="0"/>
                      <a:pt x="205" y="4"/>
                      <a:pt x="183" y="11"/>
                    </a:cubicBezTo>
                    <a:cubicBezTo>
                      <a:pt x="62" y="42"/>
                      <a:pt x="1" y="194"/>
                      <a:pt x="92" y="285"/>
                    </a:cubicBezTo>
                    <a:cubicBezTo>
                      <a:pt x="112" y="344"/>
                      <a:pt x="169" y="377"/>
                      <a:pt x="224" y="377"/>
                    </a:cubicBezTo>
                    <a:cubicBezTo>
                      <a:pt x="254" y="377"/>
                      <a:pt x="283" y="367"/>
                      <a:pt x="305" y="346"/>
                    </a:cubicBezTo>
                    <a:cubicBezTo>
                      <a:pt x="396" y="285"/>
                      <a:pt x="457" y="224"/>
                      <a:pt x="396" y="133"/>
                    </a:cubicBezTo>
                    <a:cubicBezTo>
                      <a:pt x="350" y="40"/>
                      <a:pt x="303" y="0"/>
                      <a:pt x="24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6" name="Google Shape;1656;p36"/>
              <p:cNvSpPr/>
              <p:nvPr/>
            </p:nvSpPr>
            <p:spPr>
              <a:xfrm>
                <a:off x="930990" y="439829"/>
                <a:ext cx="11215" cy="10311"/>
              </a:xfrm>
              <a:custGeom>
                <a:avLst/>
                <a:gdLst/>
                <a:ahLst/>
                <a:cxnLst/>
                <a:rect l="l" t="t" r="r" b="b"/>
                <a:pathLst>
                  <a:path w="397" h="365" extrusionOk="0">
                    <a:moveTo>
                      <a:pt x="183" y="0"/>
                    </a:moveTo>
                    <a:cubicBezTo>
                      <a:pt x="161" y="0"/>
                      <a:pt x="140" y="8"/>
                      <a:pt x="122" y="26"/>
                    </a:cubicBezTo>
                    <a:cubicBezTo>
                      <a:pt x="62" y="86"/>
                      <a:pt x="1" y="178"/>
                      <a:pt x="62" y="269"/>
                    </a:cubicBezTo>
                    <a:cubicBezTo>
                      <a:pt x="78" y="334"/>
                      <a:pt x="129" y="364"/>
                      <a:pt x="187" y="364"/>
                    </a:cubicBezTo>
                    <a:cubicBezTo>
                      <a:pt x="237" y="364"/>
                      <a:pt x="293" y="341"/>
                      <a:pt x="335" y="299"/>
                    </a:cubicBezTo>
                    <a:cubicBezTo>
                      <a:pt x="396" y="269"/>
                      <a:pt x="366" y="147"/>
                      <a:pt x="366" y="86"/>
                    </a:cubicBezTo>
                    <a:cubicBezTo>
                      <a:pt x="301" y="43"/>
                      <a:pt x="237" y="0"/>
                      <a:pt x="18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7" name="Google Shape;1657;p36"/>
              <p:cNvSpPr/>
              <p:nvPr/>
            </p:nvSpPr>
            <p:spPr>
              <a:xfrm>
                <a:off x="889773" y="416156"/>
                <a:ext cx="12063" cy="11102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3" extrusionOk="0">
                    <a:moveTo>
                      <a:pt x="240" y="1"/>
                    </a:moveTo>
                    <a:cubicBezTo>
                      <a:pt x="198" y="1"/>
                      <a:pt x="156" y="26"/>
                      <a:pt x="122" y="43"/>
                    </a:cubicBezTo>
                    <a:cubicBezTo>
                      <a:pt x="31" y="104"/>
                      <a:pt x="1" y="225"/>
                      <a:pt x="92" y="347"/>
                    </a:cubicBezTo>
                    <a:cubicBezTo>
                      <a:pt x="122" y="377"/>
                      <a:pt x="160" y="392"/>
                      <a:pt x="198" y="392"/>
                    </a:cubicBezTo>
                    <a:cubicBezTo>
                      <a:pt x="236" y="392"/>
                      <a:pt x="274" y="377"/>
                      <a:pt x="305" y="347"/>
                    </a:cubicBezTo>
                    <a:cubicBezTo>
                      <a:pt x="426" y="286"/>
                      <a:pt x="426" y="195"/>
                      <a:pt x="335" y="73"/>
                    </a:cubicBezTo>
                    <a:cubicBezTo>
                      <a:pt x="308" y="18"/>
                      <a:pt x="274" y="1"/>
                      <a:pt x="24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8" name="Google Shape;1658;p36"/>
              <p:cNvSpPr/>
              <p:nvPr/>
            </p:nvSpPr>
            <p:spPr>
              <a:xfrm>
                <a:off x="472469" y="665911"/>
                <a:ext cx="1206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4" extrusionOk="0">
                    <a:moveTo>
                      <a:pt x="200" y="0"/>
                    </a:moveTo>
                    <a:cubicBezTo>
                      <a:pt x="163" y="0"/>
                      <a:pt x="125" y="13"/>
                      <a:pt x="92" y="47"/>
                    </a:cubicBezTo>
                    <a:cubicBezTo>
                      <a:pt x="1" y="108"/>
                      <a:pt x="1" y="199"/>
                      <a:pt x="61" y="260"/>
                    </a:cubicBezTo>
                    <a:cubicBezTo>
                      <a:pt x="80" y="333"/>
                      <a:pt x="143" y="374"/>
                      <a:pt x="210" y="374"/>
                    </a:cubicBezTo>
                    <a:cubicBezTo>
                      <a:pt x="254" y="374"/>
                      <a:pt x="299" y="357"/>
                      <a:pt x="335" y="321"/>
                    </a:cubicBezTo>
                    <a:cubicBezTo>
                      <a:pt x="426" y="260"/>
                      <a:pt x="396" y="169"/>
                      <a:pt x="365" y="77"/>
                    </a:cubicBezTo>
                    <a:cubicBezTo>
                      <a:pt x="327" y="39"/>
                      <a:pt x="264" y="0"/>
                      <a:pt x="20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9" name="Google Shape;1659;p36"/>
              <p:cNvSpPr/>
              <p:nvPr/>
            </p:nvSpPr>
            <p:spPr>
              <a:xfrm>
                <a:off x="940453" y="266715"/>
                <a:ext cx="12034" cy="10707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79" extrusionOk="0">
                    <a:moveTo>
                      <a:pt x="203" y="0"/>
                    </a:moveTo>
                    <a:cubicBezTo>
                      <a:pt x="169" y="0"/>
                      <a:pt x="132" y="14"/>
                      <a:pt x="91" y="44"/>
                    </a:cubicBezTo>
                    <a:cubicBezTo>
                      <a:pt x="31" y="105"/>
                      <a:pt x="0" y="196"/>
                      <a:pt x="61" y="257"/>
                    </a:cubicBezTo>
                    <a:cubicBezTo>
                      <a:pt x="81" y="338"/>
                      <a:pt x="156" y="378"/>
                      <a:pt x="230" y="378"/>
                    </a:cubicBezTo>
                    <a:cubicBezTo>
                      <a:pt x="267" y="378"/>
                      <a:pt x="304" y="368"/>
                      <a:pt x="335" y="348"/>
                    </a:cubicBezTo>
                    <a:cubicBezTo>
                      <a:pt x="395" y="287"/>
                      <a:pt x="426" y="196"/>
                      <a:pt x="365" y="135"/>
                    </a:cubicBezTo>
                    <a:cubicBezTo>
                      <a:pt x="324" y="54"/>
                      <a:pt x="270" y="0"/>
                      <a:pt x="20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0" name="Google Shape;1660;p36"/>
              <p:cNvSpPr/>
              <p:nvPr/>
            </p:nvSpPr>
            <p:spPr>
              <a:xfrm>
                <a:off x="641628" y="446524"/>
                <a:ext cx="12910" cy="10424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9" extrusionOk="0">
                    <a:moveTo>
                      <a:pt x="196" y="0"/>
                    </a:moveTo>
                    <a:cubicBezTo>
                      <a:pt x="160" y="0"/>
                      <a:pt x="124" y="10"/>
                      <a:pt x="92" y="32"/>
                    </a:cubicBezTo>
                    <a:cubicBezTo>
                      <a:pt x="1" y="93"/>
                      <a:pt x="1" y="184"/>
                      <a:pt x="61" y="305"/>
                    </a:cubicBezTo>
                    <a:cubicBezTo>
                      <a:pt x="80" y="343"/>
                      <a:pt x="134" y="369"/>
                      <a:pt x="186" y="369"/>
                    </a:cubicBezTo>
                    <a:cubicBezTo>
                      <a:pt x="219" y="369"/>
                      <a:pt x="251" y="359"/>
                      <a:pt x="274" y="336"/>
                    </a:cubicBezTo>
                    <a:cubicBezTo>
                      <a:pt x="365" y="275"/>
                      <a:pt x="456" y="184"/>
                      <a:pt x="365" y="93"/>
                    </a:cubicBezTo>
                    <a:cubicBezTo>
                      <a:pt x="326" y="34"/>
                      <a:pt x="261" y="0"/>
                      <a:pt x="196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1" name="Google Shape;1661;p36"/>
              <p:cNvSpPr/>
              <p:nvPr/>
            </p:nvSpPr>
            <p:spPr>
              <a:xfrm>
                <a:off x="699173" y="343949"/>
                <a:ext cx="12035" cy="10114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58" extrusionOk="0">
                    <a:moveTo>
                      <a:pt x="198" y="0"/>
                    </a:moveTo>
                    <a:cubicBezTo>
                      <a:pt x="160" y="0"/>
                      <a:pt x="122" y="15"/>
                      <a:pt x="91" y="46"/>
                    </a:cubicBezTo>
                    <a:cubicBezTo>
                      <a:pt x="0" y="106"/>
                      <a:pt x="0" y="198"/>
                      <a:pt x="61" y="289"/>
                    </a:cubicBezTo>
                    <a:cubicBezTo>
                      <a:pt x="91" y="334"/>
                      <a:pt x="144" y="357"/>
                      <a:pt x="201" y="357"/>
                    </a:cubicBezTo>
                    <a:cubicBezTo>
                      <a:pt x="258" y="357"/>
                      <a:pt x="319" y="334"/>
                      <a:pt x="365" y="289"/>
                    </a:cubicBezTo>
                    <a:cubicBezTo>
                      <a:pt x="426" y="198"/>
                      <a:pt x="365" y="106"/>
                      <a:pt x="304" y="46"/>
                    </a:cubicBezTo>
                    <a:cubicBezTo>
                      <a:pt x="274" y="15"/>
                      <a:pt x="236" y="0"/>
                      <a:pt x="19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2" name="Google Shape;1662;p36"/>
              <p:cNvSpPr/>
              <p:nvPr/>
            </p:nvSpPr>
            <p:spPr>
              <a:xfrm>
                <a:off x="566936" y="356238"/>
                <a:ext cx="12035" cy="11130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94" extrusionOk="0">
                    <a:moveTo>
                      <a:pt x="238" y="0"/>
                    </a:moveTo>
                    <a:cubicBezTo>
                      <a:pt x="206" y="0"/>
                      <a:pt x="168" y="20"/>
                      <a:pt x="122" y="67"/>
                    </a:cubicBezTo>
                    <a:cubicBezTo>
                      <a:pt x="0" y="158"/>
                      <a:pt x="0" y="188"/>
                      <a:pt x="61" y="279"/>
                    </a:cubicBezTo>
                    <a:cubicBezTo>
                      <a:pt x="79" y="353"/>
                      <a:pt x="142" y="393"/>
                      <a:pt x="209" y="393"/>
                    </a:cubicBezTo>
                    <a:cubicBezTo>
                      <a:pt x="253" y="393"/>
                      <a:pt x="298" y="376"/>
                      <a:pt x="334" y="340"/>
                    </a:cubicBezTo>
                    <a:cubicBezTo>
                      <a:pt x="395" y="310"/>
                      <a:pt x="426" y="219"/>
                      <a:pt x="365" y="127"/>
                    </a:cubicBezTo>
                    <a:cubicBezTo>
                      <a:pt x="327" y="52"/>
                      <a:pt x="290" y="0"/>
                      <a:pt x="23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3" name="Google Shape;1663;p36"/>
              <p:cNvSpPr/>
              <p:nvPr/>
            </p:nvSpPr>
            <p:spPr>
              <a:xfrm>
                <a:off x="508544" y="270613"/>
                <a:ext cx="10311" cy="1022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362" extrusionOk="0">
                    <a:moveTo>
                      <a:pt x="159" y="0"/>
                    </a:moveTo>
                    <a:cubicBezTo>
                      <a:pt x="122" y="0"/>
                      <a:pt x="88" y="17"/>
                      <a:pt x="61" y="58"/>
                    </a:cubicBezTo>
                    <a:cubicBezTo>
                      <a:pt x="0" y="149"/>
                      <a:pt x="0" y="240"/>
                      <a:pt x="31" y="271"/>
                    </a:cubicBezTo>
                    <a:cubicBezTo>
                      <a:pt x="61" y="332"/>
                      <a:pt x="114" y="362"/>
                      <a:pt x="171" y="362"/>
                    </a:cubicBezTo>
                    <a:cubicBezTo>
                      <a:pt x="228" y="362"/>
                      <a:pt x="289" y="332"/>
                      <a:pt x="335" y="271"/>
                    </a:cubicBezTo>
                    <a:cubicBezTo>
                      <a:pt x="365" y="210"/>
                      <a:pt x="365" y="119"/>
                      <a:pt x="304" y="58"/>
                    </a:cubicBezTo>
                    <a:cubicBezTo>
                      <a:pt x="254" y="25"/>
                      <a:pt x="204" y="0"/>
                      <a:pt x="159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4" name="Google Shape;1664;p36"/>
              <p:cNvSpPr/>
              <p:nvPr/>
            </p:nvSpPr>
            <p:spPr>
              <a:xfrm>
                <a:off x="740389" y="813713"/>
                <a:ext cx="12035" cy="10453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70" extrusionOk="0">
                    <a:moveTo>
                      <a:pt x="224" y="1"/>
                    </a:moveTo>
                    <a:cubicBezTo>
                      <a:pt x="179" y="1"/>
                      <a:pt x="132" y="16"/>
                      <a:pt x="91" y="43"/>
                    </a:cubicBezTo>
                    <a:cubicBezTo>
                      <a:pt x="0" y="104"/>
                      <a:pt x="0" y="195"/>
                      <a:pt x="61" y="286"/>
                    </a:cubicBezTo>
                    <a:cubicBezTo>
                      <a:pt x="91" y="347"/>
                      <a:pt x="137" y="370"/>
                      <a:pt x="186" y="370"/>
                    </a:cubicBezTo>
                    <a:cubicBezTo>
                      <a:pt x="236" y="370"/>
                      <a:pt x="289" y="347"/>
                      <a:pt x="334" y="317"/>
                    </a:cubicBezTo>
                    <a:cubicBezTo>
                      <a:pt x="395" y="256"/>
                      <a:pt x="426" y="165"/>
                      <a:pt x="365" y="73"/>
                    </a:cubicBezTo>
                    <a:cubicBezTo>
                      <a:pt x="331" y="23"/>
                      <a:pt x="279" y="1"/>
                      <a:pt x="22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5" name="Google Shape;1665;p36"/>
              <p:cNvSpPr/>
              <p:nvPr/>
            </p:nvSpPr>
            <p:spPr>
              <a:xfrm>
                <a:off x="634764" y="976262"/>
                <a:ext cx="12035" cy="10566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74" extrusionOk="0">
                    <a:moveTo>
                      <a:pt x="225" y="1"/>
                    </a:moveTo>
                    <a:cubicBezTo>
                      <a:pt x="192" y="1"/>
                      <a:pt x="157" y="11"/>
                      <a:pt x="122" y="34"/>
                    </a:cubicBezTo>
                    <a:cubicBezTo>
                      <a:pt x="31" y="64"/>
                      <a:pt x="0" y="186"/>
                      <a:pt x="61" y="247"/>
                    </a:cubicBezTo>
                    <a:cubicBezTo>
                      <a:pt x="118" y="322"/>
                      <a:pt x="174" y="374"/>
                      <a:pt x="237" y="374"/>
                    </a:cubicBezTo>
                    <a:cubicBezTo>
                      <a:pt x="277" y="374"/>
                      <a:pt x="319" y="354"/>
                      <a:pt x="365" y="307"/>
                    </a:cubicBezTo>
                    <a:cubicBezTo>
                      <a:pt x="426" y="247"/>
                      <a:pt x="426" y="125"/>
                      <a:pt x="365" y="64"/>
                    </a:cubicBezTo>
                    <a:cubicBezTo>
                      <a:pt x="328" y="27"/>
                      <a:pt x="278" y="1"/>
                      <a:pt x="225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6" name="Google Shape;1666;p36"/>
              <p:cNvSpPr/>
              <p:nvPr/>
            </p:nvSpPr>
            <p:spPr>
              <a:xfrm>
                <a:off x="1344875" y="462683"/>
                <a:ext cx="17204" cy="17459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8" extrusionOk="0">
                    <a:moveTo>
                      <a:pt x="180" y="0"/>
                    </a:moveTo>
                    <a:cubicBezTo>
                      <a:pt x="101" y="0"/>
                      <a:pt x="39" y="86"/>
                      <a:pt x="1" y="220"/>
                    </a:cubicBezTo>
                    <a:cubicBezTo>
                      <a:pt x="31" y="280"/>
                      <a:pt x="61" y="372"/>
                      <a:pt x="122" y="432"/>
                    </a:cubicBezTo>
                    <a:cubicBezTo>
                      <a:pt x="165" y="518"/>
                      <a:pt x="222" y="618"/>
                      <a:pt x="305" y="618"/>
                    </a:cubicBezTo>
                    <a:cubicBezTo>
                      <a:pt x="341" y="618"/>
                      <a:pt x="381" y="599"/>
                      <a:pt x="426" y="554"/>
                    </a:cubicBezTo>
                    <a:cubicBezTo>
                      <a:pt x="609" y="402"/>
                      <a:pt x="457" y="220"/>
                      <a:pt x="335" y="98"/>
                    </a:cubicBezTo>
                    <a:cubicBezTo>
                      <a:pt x="278" y="30"/>
                      <a:pt x="226" y="0"/>
                      <a:pt x="18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7" name="Google Shape;1667;p36"/>
              <p:cNvSpPr/>
              <p:nvPr/>
            </p:nvSpPr>
            <p:spPr>
              <a:xfrm>
                <a:off x="1157693" y="564692"/>
                <a:ext cx="11950" cy="9238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27" extrusionOk="0">
                    <a:moveTo>
                      <a:pt x="227" y="1"/>
                    </a:moveTo>
                    <a:cubicBezTo>
                      <a:pt x="189" y="1"/>
                      <a:pt x="149" y="16"/>
                      <a:pt x="122" y="43"/>
                    </a:cubicBezTo>
                    <a:cubicBezTo>
                      <a:pt x="31" y="74"/>
                      <a:pt x="0" y="195"/>
                      <a:pt x="61" y="256"/>
                    </a:cubicBezTo>
                    <a:cubicBezTo>
                      <a:pt x="78" y="306"/>
                      <a:pt x="115" y="326"/>
                      <a:pt x="158" y="326"/>
                    </a:cubicBezTo>
                    <a:cubicBezTo>
                      <a:pt x="271" y="326"/>
                      <a:pt x="423" y="184"/>
                      <a:pt x="335" y="74"/>
                    </a:cubicBezTo>
                    <a:cubicBezTo>
                      <a:pt x="318" y="23"/>
                      <a:pt x="274" y="1"/>
                      <a:pt x="22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8" name="Google Shape;1668;p36"/>
              <p:cNvSpPr/>
              <p:nvPr/>
            </p:nvSpPr>
            <p:spPr>
              <a:xfrm>
                <a:off x="1041756" y="581529"/>
                <a:ext cx="11215" cy="10537"/>
              </a:xfrm>
              <a:custGeom>
                <a:avLst/>
                <a:gdLst/>
                <a:ahLst/>
                <a:cxnLst/>
                <a:rect l="l" t="t" r="r" b="b"/>
                <a:pathLst>
                  <a:path w="397" h="373" extrusionOk="0">
                    <a:moveTo>
                      <a:pt x="200" y="1"/>
                    </a:moveTo>
                    <a:cubicBezTo>
                      <a:pt x="174" y="1"/>
                      <a:pt x="147" y="9"/>
                      <a:pt x="123" y="25"/>
                    </a:cubicBezTo>
                    <a:cubicBezTo>
                      <a:pt x="31" y="86"/>
                      <a:pt x="1" y="146"/>
                      <a:pt x="1" y="238"/>
                    </a:cubicBezTo>
                    <a:cubicBezTo>
                      <a:pt x="41" y="319"/>
                      <a:pt x="95" y="373"/>
                      <a:pt x="172" y="373"/>
                    </a:cubicBezTo>
                    <a:cubicBezTo>
                      <a:pt x="210" y="373"/>
                      <a:pt x="254" y="359"/>
                      <a:pt x="305" y="329"/>
                    </a:cubicBezTo>
                    <a:cubicBezTo>
                      <a:pt x="335" y="298"/>
                      <a:pt x="396" y="207"/>
                      <a:pt x="366" y="146"/>
                    </a:cubicBezTo>
                    <a:cubicBezTo>
                      <a:pt x="343" y="57"/>
                      <a:pt x="272" y="1"/>
                      <a:pt x="20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9" name="Google Shape;1669;p36"/>
              <p:cNvSpPr/>
              <p:nvPr/>
            </p:nvSpPr>
            <p:spPr>
              <a:xfrm>
                <a:off x="675980" y="794475"/>
                <a:ext cx="12910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74" extrusionOk="0">
                    <a:moveTo>
                      <a:pt x="217" y="0"/>
                    </a:moveTo>
                    <a:cubicBezTo>
                      <a:pt x="187" y="0"/>
                      <a:pt x="156" y="8"/>
                      <a:pt x="122" y="25"/>
                    </a:cubicBezTo>
                    <a:cubicBezTo>
                      <a:pt x="31" y="86"/>
                      <a:pt x="0" y="177"/>
                      <a:pt x="61" y="268"/>
                    </a:cubicBezTo>
                    <a:cubicBezTo>
                      <a:pt x="101" y="327"/>
                      <a:pt x="153" y="374"/>
                      <a:pt x="219" y="374"/>
                    </a:cubicBezTo>
                    <a:cubicBezTo>
                      <a:pt x="254" y="374"/>
                      <a:pt x="292" y="361"/>
                      <a:pt x="335" y="329"/>
                    </a:cubicBezTo>
                    <a:cubicBezTo>
                      <a:pt x="426" y="268"/>
                      <a:pt x="456" y="207"/>
                      <a:pt x="396" y="116"/>
                    </a:cubicBezTo>
                    <a:cubicBezTo>
                      <a:pt x="352" y="50"/>
                      <a:pt x="292" y="0"/>
                      <a:pt x="21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0" name="Google Shape;1670;p36"/>
              <p:cNvSpPr/>
              <p:nvPr/>
            </p:nvSpPr>
            <p:spPr>
              <a:xfrm>
                <a:off x="450152" y="910892"/>
                <a:ext cx="12035" cy="10537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73" extrusionOk="0">
                    <a:moveTo>
                      <a:pt x="194" y="0"/>
                    </a:moveTo>
                    <a:cubicBezTo>
                      <a:pt x="153" y="0"/>
                      <a:pt x="110" y="19"/>
                      <a:pt x="61" y="68"/>
                    </a:cubicBezTo>
                    <a:cubicBezTo>
                      <a:pt x="31" y="129"/>
                      <a:pt x="0" y="190"/>
                      <a:pt x="31" y="281"/>
                    </a:cubicBezTo>
                    <a:cubicBezTo>
                      <a:pt x="91" y="342"/>
                      <a:pt x="152" y="372"/>
                      <a:pt x="243" y="372"/>
                    </a:cubicBezTo>
                    <a:cubicBezTo>
                      <a:pt x="365" y="342"/>
                      <a:pt x="426" y="220"/>
                      <a:pt x="365" y="99"/>
                    </a:cubicBezTo>
                    <a:cubicBezTo>
                      <a:pt x="310" y="44"/>
                      <a:pt x="256" y="0"/>
                      <a:pt x="19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1" name="Google Shape;1671;p36"/>
              <p:cNvSpPr/>
              <p:nvPr/>
            </p:nvSpPr>
            <p:spPr>
              <a:xfrm>
                <a:off x="779006" y="646503"/>
                <a:ext cx="1206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4" extrusionOk="0">
                    <a:moveTo>
                      <a:pt x="215" y="0"/>
                    </a:moveTo>
                    <a:cubicBezTo>
                      <a:pt x="153" y="0"/>
                      <a:pt x="94" y="31"/>
                      <a:pt x="62" y="96"/>
                    </a:cubicBezTo>
                    <a:cubicBezTo>
                      <a:pt x="1" y="156"/>
                      <a:pt x="1" y="248"/>
                      <a:pt x="62" y="308"/>
                    </a:cubicBezTo>
                    <a:cubicBezTo>
                      <a:pt x="104" y="351"/>
                      <a:pt x="159" y="373"/>
                      <a:pt x="213" y="373"/>
                    </a:cubicBezTo>
                    <a:cubicBezTo>
                      <a:pt x="274" y="373"/>
                      <a:pt x="333" y="343"/>
                      <a:pt x="366" y="278"/>
                    </a:cubicBezTo>
                    <a:cubicBezTo>
                      <a:pt x="426" y="217"/>
                      <a:pt x="426" y="126"/>
                      <a:pt x="366" y="65"/>
                    </a:cubicBezTo>
                    <a:cubicBezTo>
                      <a:pt x="323" y="23"/>
                      <a:pt x="268" y="0"/>
                      <a:pt x="21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2" name="Google Shape;1672;p36"/>
              <p:cNvSpPr/>
              <p:nvPr/>
            </p:nvSpPr>
            <p:spPr>
              <a:xfrm>
                <a:off x="680274" y="370561"/>
                <a:ext cx="10340" cy="9746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5" extrusionOk="0">
                    <a:moveTo>
                      <a:pt x="183" y="0"/>
                    </a:moveTo>
                    <a:cubicBezTo>
                      <a:pt x="137" y="0"/>
                      <a:pt x="92" y="16"/>
                      <a:pt x="61" y="46"/>
                    </a:cubicBezTo>
                    <a:cubicBezTo>
                      <a:pt x="0" y="107"/>
                      <a:pt x="0" y="198"/>
                      <a:pt x="31" y="259"/>
                    </a:cubicBezTo>
                    <a:cubicBezTo>
                      <a:pt x="66" y="312"/>
                      <a:pt x="132" y="344"/>
                      <a:pt x="193" y="344"/>
                    </a:cubicBezTo>
                    <a:cubicBezTo>
                      <a:pt x="237" y="344"/>
                      <a:pt x="279" y="327"/>
                      <a:pt x="304" y="289"/>
                    </a:cubicBezTo>
                    <a:cubicBezTo>
                      <a:pt x="365" y="198"/>
                      <a:pt x="365" y="107"/>
                      <a:pt x="304" y="46"/>
                    </a:cubicBezTo>
                    <a:cubicBezTo>
                      <a:pt x="274" y="16"/>
                      <a:pt x="228" y="0"/>
                      <a:pt x="18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3" name="Google Shape;1673;p36"/>
              <p:cNvSpPr/>
              <p:nvPr/>
            </p:nvSpPr>
            <p:spPr>
              <a:xfrm>
                <a:off x="392607" y="567291"/>
                <a:ext cx="11187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62" extrusionOk="0">
                    <a:moveTo>
                      <a:pt x="217" y="0"/>
                    </a:moveTo>
                    <a:cubicBezTo>
                      <a:pt x="183" y="0"/>
                      <a:pt x="150" y="15"/>
                      <a:pt x="122" y="42"/>
                    </a:cubicBezTo>
                    <a:cubicBezTo>
                      <a:pt x="1" y="103"/>
                      <a:pt x="1" y="255"/>
                      <a:pt x="122" y="316"/>
                    </a:cubicBezTo>
                    <a:cubicBezTo>
                      <a:pt x="153" y="346"/>
                      <a:pt x="191" y="362"/>
                      <a:pt x="229" y="362"/>
                    </a:cubicBezTo>
                    <a:cubicBezTo>
                      <a:pt x="267" y="362"/>
                      <a:pt x="305" y="346"/>
                      <a:pt x="335" y="316"/>
                    </a:cubicBezTo>
                    <a:cubicBezTo>
                      <a:pt x="396" y="225"/>
                      <a:pt x="396" y="134"/>
                      <a:pt x="335" y="73"/>
                    </a:cubicBezTo>
                    <a:cubicBezTo>
                      <a:pt x="302" y="23"/>
                      <a:pt x="259" y="0"/>
                      <a:pt x="21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4" name="Google Shape;1674;p36"/>
              <p:cNvSpPr/>
              <p:nvPr/>
            </p:nvSpPr>
            <p:spPr>
              <a:xfrm>
                <a:off x="541172" y="336944"/>
                <a:ext cx="12035" cy="9549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38" extrusionOk="0">
                    <a:moveTo>
                      <a:pt x="200" y="0"/>
                    </a:moveTo>
                    <a:cubicBezTo>
                      <a:pt x="172" y="0"/>
                      <a:pt x="147" y="7"/>
                      <a:pt x="122" y="20"/>
                    </a:cubicBezTo>
                    <a:cubicBezTo>
                      <a:pt x="0" y="81"/>
                      <a:pt x="0" y="233"/>
                      <a:pt x="122" y="324"/>
                    </a:cubicBezTo>
                    <a:cubicBezTo>
                      <a:pt x="132" y="334"/>
                      <a:pt x="149" y="338"/>
                      <a:pt x="170" y="338"/>
                    </a:cubicBezTo>
                    <a:cubicBezTo>
                      <a:pt x="213" y="338"/>
                      <a:pt x="274" y="324"/>
                      <a:pt x="335" y="324"/>
                    </a:cubicBezTo>
                    <a:cubicBezTo>
                      <a:pt x="365" y="202"/>
                      <a:pt x="426" y="142"/>
                      <a:pt x="335" y="50"/>
                    </a:cubicBezTo>
                    <a:cubicBezTo>
                      <a:pt x="281" y="15"/>
                      <a:pt x="238" y="0"/>
                      <a:pt x="20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5" name="Google Shape;1675;p36"/>
              <p:cNvSpPr/>
              <p:nvPr/>
            </p:nvSpPr>
            <p:spPr>
              <a:xfrm>
                <a:off x="523121" y="352961"/>
                <a:ext cx="904" cy="28"/>
              </a:xfrm>
              <a:custGeom>
                <a:avLst/>
                <a:gdLst/>
                <a:ahLst/>
                <a:cxnLst/>
                <a:rect l="l" t="t" r="r" b="b"/>
                <a:pathLst>
                  <a:path w="32" h="1" extrusionOk="0">
                    <a:moveTo>
                      <a:pt x="1" y="0"/>
                    </a:moveTo>
                    <a:lnTo>
                      <a:pt x="31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6" name="Google Shape;1676;p36"/>
              <p:cNvSpPr/>
              <p:nvPr/>
            </p:nvSpPr>
            <p:spPr>
              <a:xfrm>
                <a:off x="514533" y="352961"/>
                <a:ext cx="14634" cy="12063"/>
              </a:xfrm>
              <a:custGeom>
                <a:avLst/>
                <a:gdLst/>
                <a:ahLst/>
                <a:cxnLst/>
                <a:rect l="l" t="t" r="r" b="b"/>
                <a:pathLst>
                  <a:path w="518" h="427" extrusionOk="0">
                    <a:moveTo>
                      <a:pt x="305" y="0"/>
                    </a:moveTo>
                    <a:cubicBezTo>
                      <a:pt x="153" y="61"/>
                      <a:pt x="1" y="122"/>
                      <a:pt x="92" y="335"/>
                    </a:cubicBezTo>
                    <a:cubicBezTo>
                      <a:pt x="112" y="393"/>
                      <a:pt x="157" y="427"/>
                      <a:pt x="211" y="427"/>
                    </a:cubicBezTo>
                    <a:cubicBezTo>
                      <a:pt x="240" y="427"/>
                      <a:pt x="273" y="417"/>
                      <a:pt x="305" y="395"/>
                    </a:cubicBezTo>
                    <a:cubicBezTo>
                      <a:pt x="518" y="274"/>
                      <a:pt x="366" y="122"/>
                      <a:pt x="30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7" name="Google Shape;1677;p36"/>
              <p:cNvSpPr/>
              <p:nvPr/>
            </p:nvSpPr>
            <p:spPr>
              <a:xfrm>
                <a:off x="1314761" y="496695"/>
                <a:ext cx="11243" cy="9012"/>
              </a:xfrm>
              <a:custGeom>
                <a:avLst/>
                <a:gdLst/>
                <a:ahLst/>
                <a:cxnLst/>
                <a:rect l="l" t="t" r="r" b="b"/>
                <a:pathLst>
                  <a:path w="398" h="319" extrusionOk="0">
                    <a:moveTo>
                      <a:pt x="231" y="0"/>
                    </a:moveTo>
                    <a:cubicBezTo>
                      <a:pt x="203" y="0"/>
                      <a:pt x="177" y="8"/>
                      <a:pt x="155" y="19"/>
                    </a:cubicBezTo>
                    <a:cubicBezTo>
                      <a:pt x="0" y="70"/>
                      <a:pt x="108" y="319"/>
                      <a:pt x="237" y="319"/>
                    </a:cubicBezTo>
                    <a:cubicBezTo>
                      <a:pt x="260" y="319"/>
                      <a:pt x="284" y="311"/>
                      <a:pt x="307" y="292"/>
                    </a:cubicBezTo>
                    <a:cubicBezTo>
                      <a:pt x="398" y="231"/>
                      <a:pt x="398" y="140"/>
                      <a:pt x="368" y="79"/>
                    </a:cubicBezTo>
                    <a:cubicBezTo>
                      <a:pt x="329" y="22"/>
                      <a:pt x="278" y="0"/>
                      <a:pt x="23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8" name="Google Shape;1678;p36"/>
              <p:cNvSpPr/>
              <p:nvPr/>
            </p:nvSpPr>
            <p:spPr>
              <a:xfrm>
                <a:off x="712026" y="641108"/>
                <a:ext cx="12910" cy="1073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80" extrusionOk="0">
                    <a:moveTo>
                      <a:pt x="314" y="1"/>
                    </a:moveTo>
                    <a:cubicBezTo>
                      <a:pt x="282" y="1"/>
                      <a:pt x="217" y="22"/>
                      <a:pt x="153" y="44"/>
                    </a:cubicBezTo>
                    <a:cubicBezTo>
                      <a:pt x="62" y="44"/>
                      <a:pt x="1" y="135"/>
                      <a:pt x="31" y="226"/>
                    </a:cubicBezTo>
                    <a:cubicBezTo>
                      <a:pt x="77" y="294"/>
                      <a:pt x="123" y="380"/>
                      <a:pt x="207" y="380"/>
                    </a:cubicBezTo>
                    <a:cubicBezTo>
                      <a:pt x="235" y="380"/>
                      <a:pt x="267" y="370"/>
                      <a:pt x="305" y="347"/>
                    </a:cubicBezTo>
                    <a:cubicBezTo>
                      <a:pt x="457" y="256"/>
                      <a:pt x="396" y="195"/>
                      <a:pt x="335" y="13"/>
                    </a:cubicBezTo>
                    <a:cubicBezTo>
                      <a:pt x="335" y="4"/>
                      <a:pt x="328" y="1"/>
                      <a:pt x="31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9" name="Google Shape;1679;p36"/>
              <p:cNvSpPr/>
              <p:nvPr/>
            </p:nvSpPr>
            <p:spPr>
              <a:xfrm>
                <a:off x="399472" y="856850"/>
                <a:ext cx="12063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46" extrusionOk="0">
                    <a:moveTo>
                      <a:pt x="237" y="1"/>
                    </a:moveTo>
                    <a:cubicBezTo>
                      <a:pt x="206" y="1"/>
                      <a:pt x="177" y="5"/>
                      <a:pt x="153" y="5"/>
                    </a:cubicBezTo>
                    <a:cubicBezTo>
                      <a:pt x="62" y="36"/>
                      <a:pt x="1" y="127"/>
                      <a:pt x="62" y="218"/>
                    </a:cubicBezTo>
                    <a:cubicBezTo>
                      <a:pt x="88" y="271"/>
                      <a:pt x="160" y="346"/>
                      <a:pt x="218" y="346"/>
                    </a:cubicBezTo>
                    <a:cubicBezTo>
                      <a:pt x="227" y="346"/>
                      <a:pt x="236" y="344"/>
                      <a:pt x="244" y="340"/>
                    </a:cubicBezTo>
                    <a:cubicBezTo>
                      <a:pt x="366" y="309"/>
                      <a:pt x="426" y="188"/>
                      <a:pt x="366" y="66"/>
                    </a:cubicBezTo>
                    <a:cubicBezTo>
                      <a:pt x="329" y="11"/>
                      <a:pt x="282" y="1"/>
                      <a:pt x="23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80" name="Google Shape;1680;p36"/>
              <p:cNvSpPr/>
              <p:nvPr/>
            </p:nvSpPr>
            <p:spPr>
              <a:xfrm>
                <a:off x="665669" y="557602"/>
                <a:ext cx="12910" cy="1025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3" extrusionOk="0">
                    <a:moveTo>
                      <a:pt x="262" y="1"/>
                    </a:moveTo>
                    <a:cubicBezTo>
                      <a:pt x="228" y="1"/>
                      <a:pt x="190" y="8"/>
                      <a:pt x="153" y="21"/>
                    </a:cubicBezTo>
                    <a:cubicBezTo>
                      <a:pt x="1" y="112"/>
                      <a:pt x="61" y="234"/>
                      <a:pt x="122" y="294"/>
                    </a:cubicBezTo>
                    <a:cubicBezTo>
                      <a:pt x="153" y="340"/>
                      <a:pt x="198" y="363"/>
                      <a:pt x="244" y="363"/>
                    </a:cubicBezTo>
                    <a:cubicBezTo>
                      <a:pt x="289" y="363"/>
                      <a:pt x="335" y="340"/>
                      <a:pt x="365" y="294"/>
                    </a:cubicBezTo>
                    <a:cubicBezTo>
                      <a:pt x="457" y="234"/>
                      <a:pt x="457" y="112"/>
                      <a:pt x="365" y="51"/>
                    </a:cubicBezTo>
                    <a:cubicBezTo>
                      <a:pt x="348" y="16"/>
                      <a:pt x="309" y="1"/>
                      <a:pt x="26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pic>
        <p:nvPicPr>
          <p:cNvPr id="1681" name="Google Shape;1681;p36"/>
          <p:cNvPicPr preferRelativeResize="0"/>
          <p:nvPr/>
        </p:nvPicPr>
        <p:blipFill rotWithShape="1">
          <a:blip r:embed="rId4">
            <a:alphaModFix/>
          </a:blip>
          <a:srcRect l="17110" t="15219" r="26973" b="12614"/>
          <a:stretch/>
        </p:blipFill>
        <p:spPr>
          <a:xfrm rot="1823059">
            <a:off x="2435355" y="3977024"/>
            <a:ext cx="1012491" cy="4538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84" name="Google Shape;1684;p36"/>
          <p:cNvGrpSpPr/>
          <p:nvPr/>
        </p:nvGrpSpPr>
        <p:grpSpPr>
          <a:xfrm rot="5400000">
            <a:off x="-26238" y="5496049"/>
            <a:ext cx="1690119" cy="679732"/>
            <a:chOff x="4366619" y="4369977"/>
            <a:chExt cx="1267463" cy="509748"/>
          </a:xfrm>
        </p:grpSpPr>
        <p:sp>
          <p:nvSpPr>
            <p:cNvPr id="1685" name="Google Shape;1685;p36"/>
            <p:cNvSpPr/>
            <p:nvPr/>
          </p:nvSpPr>
          <p:spPr>
            <a:xfrm>
              <a:off x="4366619" y="4533051"/>
              <a:ext cx="338805" cy="176272"/>
            </a:xfrm>
            <a:custGeom>
              <a:avLst/>
              <a:gdLst/>
              <a:ahLst/>
              <a:cxnLst/>
              <a:rect l="l" t="t" r="r" b="b"/>
              <a:pathLst>
                <a:path w="8138" h="4234" extrusionOk="0">
                  <a:moveTo>
                    <a:pt x="8025" y="0"/>
                  </a:moveTo>
                  <a:cubicBezTo>
                    <a:pt x="7991" y="0"/>
                    <a:pt x="7949" y="22"/>
                    <a:pt x="7937" y="73"/>
                  </a:cubicBezTo>
                  <a:cubicBezTo>
                    <a:pt x="7066" y="2605"/>
                    <a:pt x="3199" y="4013"/>
                    <a:pt x="535" y="4013"/>
                  </a:cubicBezTo>
                  <a:cubicBezTo>
                    <a:pt x="386" y="4013"/>
                    <a:pt x="241" y="4008"/>
                    <a:pt x="100" y="3999"/>
                  </a:cubicBezTo>
                  <a:cubicBezTo>
                    <a:pt x="50" y="3999"/>
                    <a:pt x="0" y="4033"/>
                    <a:pt x="0" y="4100"/>
                  </a:cubicBezTo>
                  <a:cubicBezTo>
                    <a:pt x="0" y="4150"/>
                    <a:pt x="33" y="4200"/>
                    <a:pt x="100" y="4200"/>
                  </a:cubicBezTo>
                  <a:cubicBezTo>
                    <a:pt x="217" y="4233"/>
                    <a:pt x="368" y="4233"/>
                    <a:pt x="518" y="4233"/>
                  </a:cubicBezTo>
                  <a:cubicBezTo>
                    <a:pt x="3258" y="4233"/>
                    <a:pt x="7235" y="2763"/>
                    <a:pt x="8120" y="140"/>
                  </a:cubicBezTo>
                  <a:cubicBezTo>
                    <a:pt x="8137" y="90"/>
                    <a:pt x="8120" y="23"/>
                    <a:pt x="8054" y="6"/>
                  </a:cubicBezTo>
                  <a:cubicBezTo>
                    <a:pt x="8046" y="2"/>
                    <a:pt x="8036" y="0"/>
                    <a:pt x="80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6" name="Google Shape;1686;p36"/>
            <p:cNvSpPr/>
            <p:nvPr/>
          </p:nvSpPr>
          <p:spPr>
            <a:xfrm>
              <a:off x="4633026" y="4381842"/>
              <a:ext cx="132225" cy="241219"/>
            </a:xfrm>
            <a:custGeom>
              <a:avLst/>
              <a:gdLst/>
              <a:ahLst/>
              <a:cxnLst/>
              <a:rect l="l" t="t" r="r" b="b"/>
              <a:pathLst>
                <a:path w="3176" h="5794" extrusionOk="0">
                  <a:moveTo>
                    <a:pt x="2757" y="196"/>
                  </a:moveTo>
                  <a:cubicBezTo>
                    <a:pt x="2791" y="196"/>
                    <a:pt x="2808" y="196"/>
                    <a:pt x="2824" y="230"/>
                  </a:cubicBezTo>
                  <a:cubicBezTo>
                    <a:pt x="3008" y="346"/>
                    <a:pt x="2958" y="1048"/>
                    <a:pt x="2924" y="1366"/>
                  </a:cubicBezTo>
                  <a:cubicBezTo>
                    <a:pt x="2908" y="1449"/>
                    <a:pt x="2908" y="1516"/>
                    <a:pt x="2908" y="1566"/>
                  </a:cubicBezTo>
                  <a:cubicBezTo>
                    <a:pt x="2891" y="2151"/>
                    <a:pt x="2741" y="2719"/>
                    <a:pt x="2490" y="3237"/>
                  </a:cubicBezTo>
                  <a:cubicBezTo>
                    <a:pt x="2256" y="3855"/>
                    <a:pt x="1872" y="4373"/>
                    <a:pt x="1371" y="4774"/>
                  </a:cubicBezTo>
                  <a:cubicBezTo>
                    <a:pt x="1203" y="4891"/>
                    <a:pt x="986" y="5025"/>
                    <a:pt x="802" y="5125"/>
                  </a:cubicBezTo>
                  <a:cubicBezTo>
                    <a:pt x="669" y="5192"/>
                    <a:pt x="552" y="5275"/>
                    <a:pt x="418" y="5359"/>
                  </a:cubicBezTo>
                  <a:cubicBezTo>
                    <a:pt x="452" y="5275"/>
                    <a:pt x="485" y="5192"/>
                    <a:pt x="535" y="5125"/>
                  </a:cubicBezTo>
                  <a:cubicBezTo>
                    <a:pt x="869" y="4457"/>
                    <a:pt x="1087" y="4022"/>
                    <a:pt x="1254" y="3538"/>
                  </a:cubicBezTo>
                  <a:cubicBezTo>
                    <a:pt x="1337" y="3270"/>
                    <a:pt x="1454" y="3020"/>
                    <a:pt x="1538" y="2769"/>
                  </a:cubicBezTo>
                  <a:cubicBezTo>
                    <a:pt x="1655" y="2368"/>
                    <a:pt x="1805" y="1967"/>
                    <a:pt x="1922" y="1566"/>
                  </a:cubicBezTo>
                  <a:cubicBezTo>
                    <a:pt x="1955" y="1516"/>
                    <a:pt x="1972" y="1449"/>
                    <a:pt x="1989" y="1366"/>
                  </a:cubicBezTo>
                  <a:cubicBezTo>
                    <a:pt x="2122" y="965"/>
                    <a:pt x="2290" y="447"/>
                    <a:pt x="2590" y="263"/>
                  </a:cubicBezTo>
                  <a:cubicBezTo>
                    <a:pt x="2640" y="213"/>
                    <a:pt x="2707" y="196"/>
                    <a:pt x="2757" y="196"/>
                  </a:cubicBezTo>
                  <a:close/>
                  <a:moveTo>
                    <a:pt x="2732" y="1"/>
                  </a:moveTo>
                  <a:cubicBezTo>
                    <a:pt x="2653" y="1"/>
                    <a:pt x="2568" y="29"/>
                    <a:pt x="2473" y="96"/>
                  </a:cubicBezTo>
                  <a:cubicBezTo>
                    <a:pt x="2072" y="313"/>
                    <a:pt x="1905" y="898"/>
                    <a:pt x="1772" y="1316"/>
                  </a:cubicBezTo>
                  <a:cubicBezTo>
                    <a:pt x="1755" y="1399"/>
                    <a:pt x="1738" y="1466"/>
                    <a:pt x="1721" y="1533"/>
                  </a:cubicBezTo>
                  <a:cubicBezTo>
                    <a:pt x="1588" y="1934"/>
                    <a:pt x="1471" y="2318"/>
                    <a:pt x="1320" y="2702"/>
                  </a:cubicBezTo>
                  <a:cubicBezTo>
                    <a:pt x="1220" y="2953"/>
                    <a:pt x="1137" y="3220"/>
                    <a:pt x="1053" y="3471"/>
                  </a:cubicBezTo>
                  <a:cubicBezTo>
                    <a:pt x="886" y="3922"/>
                    <a:pt x="669" y="4373"/>
                    <a:pt x="335" y="5008"/>
                  </a:cubicBezTo>
                  <a:cubicBezTo>
                    <a:pt x="251" y="5209"/>
                    <a:pt x="151" y="5409"/>
                    <a:pt x="34" y="5643"/>
                  </a:cubicBezTo>
                  <a:cubicBezTo>
                    <a:pt x="0" y="5693"/>
                    <a:pt x="34" y="5743"/>
                    <a:pt x="67" y="5777"/>
                  </a:cubicBezTo>
                  <a:cubicBezTo>
                    <a:pt x="84" y="5793"/>
                    <a:pt x="117" y="5793"/>
                    <a:pt x="134" y="5793"/>
                  </a:cubicBezTo>
                  <a:cubicBezTo>
                    <a:pt x="151" y="5793"/>
                    <a:pt x="168" y="5793"/>
                    <a:pt x="184" y="5743"/>
                  </a:cubicBezTo>
                  <a:cubicBezTo>
                    <a:pt x="401" y="5560"/>
                    <a:pt x="652" y="5392"/>
                    <a:pt x="903" y="5242"/>
                  </a:cubicBezTo>
                  <a:cubicBezTo>
                    <a:pt x="1103" y="5142"/>
                    <a:pt x="1304" y="5025"/>
                    <a:pt x="1488" y="4874"/>
                  </a:cubicBezTo>
                  <a:cubicBezTo>
                    <a:pt x="2005" y="4457"/>
                    <a:pt x="2423" y="3905"/>
                    <a:pt x="2674" y="3287"/>
                  </a:cubicBezTo>
                  <a:cubicBezTo>
                    <a:pt x="2924" y="2736"/>
                    <a:pt x="3075" y="2151"/>
                    <a:pt x="3092" y="1549"/>
                  </a:cubicBezTo>
                  <a:cubicBezTo>
                    <a:pt x="3092" y="1516"/>
                    <a:pt x="3108" y="1449"/>
                    <a:pt x="3108" y="1366"/>
                  </a:cubicBezTo>
                  <a:cubicBezTo>
                    <a:pt x="3158" y="781"/>
                    <a:pt x="3175" y="213"/>
                    <a:pt x="2908" y="46"/>
                  </a:cubicBezTo>
                  <a:cubicBezTo>
                    <a:pt x="2850" y="17"/>
                    <a:pt x="2793" y="1"/>
                    <a:pt x="2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7" name="Google Shape;1687;p36"/>
            <p:cNvSpPr/>
            <p:nvPr/>
          </p:nvSpPr>
          <p:spPr>
            <a:xfrm>
              <a:off x="4495305" y="4456073"/>
              <a:ext cx="132891" cy="241427"/>
            </a:xfrm>
            <a:custGeom>
              <a:avLst/>
              <a:gdLst/>
              <a:ahLst/>
              <a:cxnLst/>
              <a:rect l="l" t="t" r="r" b="b"/>
              <a:pathLst>
                <a:path w="3192" h="5799" extrusionOk="0">
                  <a:moveTo>
                    <a:pt x="2757" y="201"/>
                  </a:moveTo>
                  <a:cubicBezTo>
                    <a:pt x="2774" y="201"/>
                    <a:pt x="2790" y="201"/>
                    <a:pt x="2807" y="234"/>
                  </a:cubicBezTo>
                  <a:cubicBezTo>
                    <a:pt x="3008" y="351"/>
                    <a:pt x="2941" y="1070"/>
                    <a:pt x="2924" y="1354"/>
                  </a:cubicBezTo>
                  <a:cubicBezTo>
                    <a:pt x="2891" y="1437"/>
                    <a:pt x="2891" y="1504"/>
                    <a:pt x="2891" y="1571"/>
                  </a:cubicBezTo>
                  <a:cubicBezTo>
                    <a:pt x="2874" y="2156"/>
                    <a:pt x="2724" y="2707"/>
                    <a:pt x="2473" y="3242"/>
                  </a:cubicBezTo>
                  <a:cubicBezTo>
                    <a:pt x="2256" y="3843"/>
                    <a:pt x="1855" y="4361"/>
                    <a:pt x="1354" y="4762"/>
                  </a:cubicBezTo>
                  <a:cubicBezTo>
                    <a:pt x="1186" y="4879"/>
                    <a:pt x="969" y="5013"/>
                    <a:pt x="785" y="5113"/>
                  </a:cubicBezTo>
                  <a:cubicBezTo>
                    <a:pt x="669" y="5180"/>
                    <a:pt x="535" y="5264"/>
                    <a:pt x="418" y="5347"/>
                  </a:cubicBezTo>
                  <a:cubicBezTo>
                    <a:pt x="451" y="5280"/>
                    <a:pt x="468" y="5197"/>
                    <a:pt x="518" y="5130"/>
                  </a:cubicBezTo>
                  <a:cubicBezTo>
                    <a:pt x="869" y="4462"/>
                    <a:pt x="1086" y="4027"/>
                    <a:pt x="1253" y="3543"/>
                  </a:cubicBezTo>
                  <a:cubicBezTo>
                    <a:pt x="1337" y="3275"/>
                    <a:pt x="1437" y="3025"/>
                    <a:pt x="1521" y="2757"/>
                  </a:cubicBezTo>
                  <a:cubicBezTo>
                    <a:pt x="1638" y="2356"/>
                    <a:pt x="1788" y="1989"/>
                    <a:pt x="1922" y="1588"/>
                  </a:cubicBezTo>
                  <a:cubicBezTo>
                    <a:pt x="1938" y="1521"/>
                    <a:pt x="1955" y="1454"/>
                    <a:pt x="1972" y="1371"/>
                  </a:cubicBezTo>
                  <a:cubicBezTo>
                    <a:pt x="2105" y="986"/>
                    <a:pt x="2273" y="452"/>
                    <a:pt x="2590" y="268"/>
                  </a:cubicBezTo>
                  <a:cubicBezTo>
                    <a:pt x="2640" y="234"/>
                    <a:pt x="2707" y="201"/>
                    <a:pt x="2757" y="201"/>
                  </a:cubicBezTo>
                  <a:close/>
                  <a:moveTo>
                    <a:pt x="2746" y="1"/>
                  </a:moveTo>
                  <a:cubicBezTo>
                    <a:pt x="2663" y="1"/>
                    <a:pt x="2571" y="25"/>
                    <a:pt x="2473" y="84"/>
                  </a:cubicBezTo>
                  <a:cubicBezTo>
                    <a:pt x="2105" y="301"/>
                    <a:pt x="1905" y="886"/>
                    <a:pt x="1788" y="1304"/>
                  </a:cubicBezTo>
                  <a:cubicBezTo>
                    <a:pt x="1771" y="1387"/>
                    <a:pt x="1755" y="1454"/>
                    <a:pt x="1721" y="1521"/>
                  </a:cubicBezTo>
                  <a:cubicBezTo>
                    <a:pt x="1604" y="1905"/>
                    <a:pt x="1454" y="2289"/>
                    <a:pt x="1337" y="2674"/>
                  </a:cubicBezTo>
                  <a:cubicBezTo>
                    <a:pt x="1253" y="2941"/>
                    <a:pt x="1136" y="3192"/>
                    <a:pt x="1053" y="3459"/>
                  </a:cubicBezTo>
                  <a:cubicBezTo>
                    <a:pt x="886" y="3944"/>
                    <a:pt x="685" y="4378"/>
                    <a:pt x="351" y="5030"/>
                  </a:cubicBezTo>
                  <a:cubicBezTo>
                    <a:pt x="268" y="5213"/>
                    <a:pt x="167" y="5431"/>
                    <a:pt x="34" y="5665"/>
                  </a:cubicBezTo>
                  <a:cubicBezTo>
                    <a:pt x="0" y="5698"/>
                    <a:pt x="17" y="5765"/>
                    <a:pt x="50" y="5782"/>
                  </a:cubicBezTo>
                  <a:cubicBezTo>
                    <a:pt x="84" y="5798"/>
                    <a:pt x="100" y="5798"/>
                    <a:pt x="117" y="5798"/>
                  </a:cubicBezTo>
                  <a:cubicBezTo>
                    <a:pt x="134" y="5798"/>
                    <a:pt x="167" y="5798"/>
                    <a:pt x="201" y="5765"/>
                  </a:cubicBezTo>
                  <a:cubicBezTo>
                    <a:pt x="401" y="5581"/>
                    <a:pt x="652" y="5414"/>
                    <a:pt x="902" y="5264"/>
                  </a:cubicBezTo>
                  <a:cubicBezTo>
                    <a:pt x="1120" y="5163"/>
                    <a:pt x="1303" y="5030"/>
                    <a:pt x="1487" y="4879"/>
                  </a:cubicBezTo>
                  <a:cubicBezTo>
                    <a:pt x="2022" y="4462"/>
                    <a:pt x="2440" y="3927"/>
                    <a:pt x="2690" y="3292"/>
                  </a:cubicBezTo>
                  <a:cubicBezTo>
                    <a:pt x="2941" y="2757"/>
                    <a:pt x="3075" y="2173"/>
                    <a:pt x="3108" y="1571"/>
                  </a:cubicBezTo>
                  <a:cubicBezTo>
                    <a:pt x="3108" y="1504"/>
                    <a:pt x="3125" y="1437"/>
                    <a:pt x="3125" y="1354"/>
                  </a:cubicBezTo>
                  <a:cubicBezTo>
                    <a:pt x="3158" y="752"/>
                    <a:pt x="3192" y="201"/>
                    <a:pt x="2907" y="34"/>
                  </a:cubicBezTo>
                  <a:cubicBezTo>
                    <a:pt x="2859" y="13"/>
                    <a:pt x="2805" y="1"/>
                    <a:pt x="27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8" name="Google Shape;1688;p36"/>
            <p:cNvSpPr/>
            <p:nvPr/>
          </p:nvSpPr>
          <p:spPr>
            <a:xfrm>
              <a:off x="4570410" y="4602161"/>
              <a:ext cx="199711" cy="67486"/>
            </a:xfrm>
            <a:custGeom>
              <a:avLst/>
              <a:gdLst/>
              <a:ahLst/>
              <a:cxnLst/>
              <a:rect l="l" t="t" r="r" b="b"/>
              <a:pathLst>
                <a:path w="4797" h="1621" extrusionOk="0">
                  <a:moveTo>
                    <a:pt x="4305" y="206"/>
                  </a:moveTo>
                  <a:cubicBezTo>
                    <a:pt x="4375" y="206"/>
                    <a:pt x="4439" y="214"/>
                    <a:pt x="4495" y="234"/>
                  </a:cubicBezTo>
                  <a:cubicBezTo>
                    <a:pt x="4562" y="251"/>
                    <a:pt x="4579" y="284"/>
                    <a:pt x="4579" y="284"/>
                  </a:cubicBezTo>
                  <a:cubicBezTo>
                    <a:pt x="4579" y="368"/>
                    <a:pt x="4378" y="535"/>
                    <a:pt x="3927" y="786"/>
                  </a:cubicBezTo>
                  <a:cubicBezTo>
                    <a:pt x="3894" y="836"/>
                    <a:pt x="3844" y="852"/>
                    <a:pt x="3810" y="869"/>
                  </a:cubicBezTo>
                  <a:cubicBezTo>
                    <a:pt x="3426" y="1103"/>
                    <a:pt x="3042" y="1253"/>
                    <a:pt x="2624" y="1337"/>
                  </a:cubicBezTo>
                  <a:cubicBezTo>
                    <a:pt x="2381" y="1398"/>
                    <a:pt x="2134" y="1427"/>
                    <a:pt x="1889" y="1427"/>
                  </a:cubicBezTo>
                  <a:cubicBezTo>
                    <a:pt x="1662" y="1427"/>
                    <a:pt x="1437" y="1402"/>
                    <a:pt x="1220" y="1354"/>
                  </a:cubicBezTo>
                  <a:cubicBezTo>
                    <a:pt x="1053" y="1320"/>
                    <a:pt x="903" y="1270"/>
                    <a:pt x="753" y="1203"/>
                  </a:cubicBezTo>
                  <a:cubicBezTo>
                    <a:pt x="719" y="1187"/>
                    <a:pt x="652" y="1170"/>
                    <a:pt x="619" y="1153"/>
                  </a:cubicBezTo>
                  <a:cubicBezTo>
                    <a:pt x="1053" y="1086"/>
                    <a:pt x="1488" y="986"/>
                    <a:pt x="1972" y="852"/>
                  </a:cubicBezTo>
                  <a:cubicBezTo>
                    <a:pt x="2223" y="769"/>
                    <a:pt x="2474" y="702"/>
                    <a:pt x="2724" y="618"/>
                  </a:cubicBezTo>
                  <a:cubicBezTo>
                    <a:pt x="2958" y="568"/>
                    <a:pt x="3209" y="485"/>
                    <a:pt x="3426" y="418"/>
                  </a:cubicBezTo>
                  <a:cubicBezTo>
                    <a:pt x="3476" y="418"/>
                    <a:pt x="3509" y="401"/>
                    <a:pt x="3576" y="368"/>
                  </a:cubicBezTo>
                  <a:cubicBezTo>
                    <a:pt x="3805" y="292"/>
                    <a:pt x="4082" y="206"/>
                    <a:pt x="4305" y="206"/>
                  </a:cubicBezTo>
                  <a:close/>
                  <a:moveTo>
                    <a:pt x="4308" y="1"/>
                  </a:moveTo>
                  <a:cubicBezTo>
                    <a:pt x="4032" y="1"/>
                    <a:pt x="3720" y="107"/>
                    <a:pt x="3476" y="184"/>
                  </a:cubicBezTo>
                  <a:cubicBezTo>
                    <a:pt x="3426" y="184"/>
                    <a:pt x="3376" y="201"/>
                    <a:pt x="3326" y="234"/>
                  </a:cubicBezTo>
                  <a:cubicBezTo>
                    <a:pt x="3075" y="284"/>
                    <a:pt x="2841" y="368"/>
                    <a:pt x="2624" y="435"/>
                  </a:cubicBezTo>
                  <a:cubicBezTo>
                    <a:pt x="2373" y="518"/>
                    <a:pt x="2123" y="585"/>
                    <a:pt x="1872" y="669"/>
                  </a:cubicBezTo>
                  <a:cubicBezTo>
                    <a:pt x="1287" y="819"/>
                    <a:pt x="702" y="936"/>
                    <a:pt x="84" y="1019"/>
                  </a:cubicBezTo>
                  <a:cubicBezTo>
                    <a:pt x="51" y="1019"/>
                    <a:pt x="1" y="1070"/>
                    <a:pt x="1" y="1120"/>
                  </a:cubicBezTo>
                  <a:cubicBezTo>
                    <a:pt x="1" y="1187"/>
                    <a:pt x="51" y="1237"/>
                    <a:pt x="84" y="1237"/>
                  </a:cubicBezTo>
                  <a:cubicBezTo>
                    <a:pt x="285" y="1253"/>
                    <a:pt x="469" y="1320"/>
                    <a:pt x="669" y="1404"/>
                  </a:cubicBezTo>
                  <a:cubicBezTo>
                    <a:pt x="836" y="1437"/>
                    <a:pt x="986" y="1504"/>
                    <a:pt x="1154" y="1537"/>
                  </a:cubicBezTo>
                  <a:cubicBezTo>
                    <a:pt x="1388" y="1604"/>
                    <a:pt x="1638" y="1621"/>
                    <a:pt x="1872" y="1621"/>
                  </a:cubicBezTo>
                  <a:cubicBezTo>
                    <a:pt x="2139" y="1621"/>
                    <a:pt x="2390" y="1604"/>
                    <a:pt x="2641" y="1537"/>
                  </a:cubicBezTo>
                  <a:cubicBezTo>
                    <a:pt x="3075" y="1454"/>
                    <a:pt x="3509" y="1287"/>
                    <a:pt x="3894" y="1036"/>
                  </a:cubicBezTo>
                  <a:cubicBezTo>
                    <a:pt x="3927" y="1019"/>
                    <a:pt x="3977" y="986"/>
                    <a:pt x="4011" y="953"/>
                  </a:cubicBezTo>
                  <a:cubicBezTo>
                    <a:pt x="4428" y="735"/>
                    <a:pt x="4796" y="501"/>
                    <a:pt x="4763" y="268"/>
                  </a:cubicBezTo>
                  <a:cubicBezTo>
                    <a:pt x="4746" y="167"/>
                    <a:pt x="4679" y="84"/>
                    <a:pt x="4545" y="34"/>
                  </a:cubicBezTo>
                  <a:cubicBezTo>
                    <a:pt x="4472" y="10"/>
                    <a:pt x="4392" y="1"/>
                    <a:pt x="4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9" name="Google Shape;1689;p36"/>
            <p:cNvSpPr/>
            <p:nvPr/>
          </p:nvSpPr>
          <p:spPr>
            <a:xfrm>
              <a:off x="4387477" y="4693961"/>
              <a:ext cx="201751" cy="48044"/>
            </a:xfrm>
            <a:custGeom>
              <a:avLst/>
              <a:gdLst/>
              <a:ahLst/>
              <a:cxnLst/>
              <a:rect l="l" t="t" r="r" b="b"/>
              <a:pathLst>
                <a:path w="4846" h="1154" extrusionOk="0">
                  <a:moveTo>
                    <a:pt x="4034" y="235"/>
                  </a:moveTo>
                  <a:cubicBezTo>
                    <a:pt x="4241" y="235"/>
                    <a:pt x="4443" y="255"/>
                    <a:pt x="4562" y="335"/>
                  </a:cubicBezTo>
                  <a:cubicBezTo>
                    <a:pt x="4612" y="385"/>
                    <a:pt x="4629" y="418"/>
                    <a:pt x="4629" y="418"/>
                  </a:cubicBezTo>
                  <a:cubicBezTo>
                    <a:pt x="4612" y="485"/>
                    <a:pt x="4361" y="602"/>
                    <a:pt x="3877" y="736"/>
                  </a:cubicBezTo>
                  <a:cubicBezTo>
                    <a:pt x="3810" y="753"/>
                    <a:pt x="3776" y="753"/>
                    <a:pt x="3726" y="786"/>
                  </a:cubicBezTo>
                  <a:cubicBezTo>
                    <a:pt x="3360" y="903"/>
                    <a:pt x="2994" y="956"/>
                    <a:pt x="2616" y="956"/>
                  </a:cubicBezTo>
                  <a:cubicBezTo>
                    <a:pt x="2563" y="956"/>
                    <a:pt x="2510" y="955"/>
                    <a:pt x="2456" y="953"/>
                  </a:cubicBezTo>
                  <a:cubicBezTo>
                    <a:pt x="2005" y="953"/>
                    <a:pt x="1538" y="819"/>
                    <a:pt x="1120" y="602"/>
                  </a:cubicBezTo>
                  <a:cubicBezTo>
                    <a:pt x="969" y="552"/>
                    <a:pt x="852" y="435"/>
                    <a:pt x="719" y="368"/>
                  </a:cubicBezTo>
                  <a:cubicBezTo>
                    <a:pt x="685" y="335"/>
                    <a:pt x="635" y="301"/>
                    <a:pt x="602" y="285"/>
                  </a:cubicBezTo>
                  <a:lnTo>
                    <a:pt x="602" y="285"/>
                  </a:lnTo>
                  <a:cubicBezTo>
                    <a:pt x="1036" y="301"/>
                    <a:pt x="1504" y="318"/>
                    <a:pt x="1939" y="318"/>
                  </a:cubicBezTo>
                  <a:cubicBezTo>
                    <a:pt x="2139" y="318"/>
                    <a:pt x="2373" y="301"/>
                    <a:pt x="2607" y="301"/>
                  </a:cubicBezTo>
                  <a:cubicBezTo>
                    <a:pt x="2891" y="285"/>
                    <a:pt x="3192" y="285"/>
                    <a:pt x="3476" y="251"/>
                  </a:cubicBezTo>
                  <a:lnTo>
                    <a:pt x="3626" y="251"/>
                  </a:lnTo>
                  <a:cubicBezTo>
                    <a:pt x="3748" y="245"/>
                    <a:pt x="3892" y="235"/>
                    <a:pt x="4034" y="235"/>
                  </a:cubicBezTo>
                  <a:close/>
                  <a:moveTo>
                    <a:pt x="117" y="1"/>
                  </a:moveTo>
                  <a:cubicBezTo>
                    <a:pt x="84" y="1"/>
                    <a:pt x="34" y="51"/>
                    <a:pt x="17" y="84"/>
                  </a:cubicBezTo>
                  <a:cubicBezTo>
                    <a:pt x="0" y="151"/>
                    <a:pt x="34" y="185"/>
                    <a:pt x="84" y="218"/>
                  </a:cubicBezTo>
                  <a:cubicBezTo>
                    <a:pt x="268" y="285"/>
                    <a:pt x="435" y="402"/>
                    <a:pt x="602" y="535"/>
                  </a:cubicBezTo>
                  <a:cubicBezTo>
                    <a:pt x="752" y="636"/>
                    <a:pt x="869" y="719"/>
                    <a:pt x="1020" y="803"/>
                  </a:cubicBezTo>
                  <a:cubicBezTo>
                    <a:pt x="1454" y="1020"/>
                    <a:pt x="1955" y="1154"/>
                    <a:pt x="2456" y="1154"/>
                  </a:cubicBezTo>
                  <a:lnTo>
                    <a:pt x="2674" y="1154"/>
                  </a:lnTo>
                  <a:cubicBezTo>
                    <a:pt x="3041" y="1154"/>
                    <a:pt x="3442" y="1087"/>
                    <a:pt x="3776" y="987"/>
                  </a:cubicBezTo>
                  <a:cubicBezTo>
                    <a:pt x="3810" y="970"/>
                    <a:pt x="3860" y="970"/>
                    <a:pt x="3927" y="953"/>
                  </a:cubicBezTo>
                  <a:cubicBezTo>
                    <a:pt x="4378" y="819"/>
                    <a:pt x="4779" y="702"/>
                    <a:pt x="4812" y="469"/>
                  </a:cubicBezTo>
                  <a:cubicBezTo>
                    <a:pt x="4846" y="368"/>
                    <a:pt x="4796" y="251"/>
                    <a:pt x="4679" y="168"/>
                  </a:cubicBezTo>
                  <a:cubicBezTo>
                    <a:pt x="4526" y="56"/>
                    <a:pt x="4288" y="25"/>
                    <a:pt x="4049" y="25"/>
                  </a:cubicBezTo>
                  <a:cubicBezTo>
                    <a:pt x="3895" y="25"/>
                    <a:pt x="3740" y="38"/>
                    <a:pt x="3609" y="51"/>
                  </a:cubicBezTo>
                  <a:lnTo>
                    <a:pt x="3459" y="51"/>
                  </a:lnTo>
                  <a:cubicBezTo>
                    <a:pt x="3175" y="68"/>
                    <a:pt x="2874" y="68"/>
                    <a:pt x="2590" y="84"/>
                  </a:cubicBezTo>
                  <a:cubicBezTo>
                    <a:pt x="2356" y="84"/>
                    <a:pt x="2122" y="84"/>
                    <a:pt x="1922" y="118"/>
                  </a:cubicBezTo>
                  <a:cubicBezTo>
                    <a:pt x="1337" y="118"/>
                    <a:pt x="719" y="68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0" name="Google Shape;1690;p36"/>
            <p:cNvSpPr/>
            <p:nvPr/>
          </p:nvSpPr>
          <p:spPr>
            <a:xfrm>
              <a:off x="4377027" y="4463733"/>
              <a:ext cx="968372" cy="312369"/>
            </a:xfrm>
            <a:custGeom>
              <a:avLst/>
              <a:gdLst/>
              <a:ahLst/>
              <a:cxnLst/>
              <a:rect l="l" t="t" r="r" b="b"/>
              <a:pathLst>
                <a:path w="23260" h="7503" extrusionOk="0">
                  <a:moveTo>
                    <a:pt x="23159" y="0"/>
                  </a:moveTo>
                  <a:cubicBezTo>
                    <a:pt x="22173" y="84"/>
                    <a:pt x="21187" y="334"/>
                    <a:pt x="20268" y="735"/>
                  </a:cubicBezTo>
                  <a:cubicBezTo>
                    <a:pt x="19550" y="1070"/>
                    <a:pt x="18848" y="1487"/>
                    <a:pt x="18230" y="2005"/>
                  </a:cubicBezTo>
                  <a:cubicBezTo>
                    <a:pt x="17929" y="2256"/>
                    <a:pt x="17678" y="2523"/>
                    <a:pt x="17428" y="2807"/>
                  </a:cubicBezTo>
                  <a:cubicBezTo>
                    <a:pt x="17160" y="3091"/>
                    <a:pt x="16876" y="3409"/>
                    <a:pt x="16559" y="3659"/>
                  </a:cubicBezTo>
                  <a:cubicBezTo>
                    <a:pt x="14002" y="5598"/>
                    <a:pt x="10995" y="6767"/>
                    <a:pt x="7403" y="7202"/>
                  </a:cubicBezTo>
                  <a:cubicBezTo>
                    <a:pt x="6995" y="7251"/>
                    <a:pt x="6587" y="7275"/>
                    <a:pt x="6180" y="7275"/>
                  </a:cubicBezTo>
                  <a:cubicBezTo>
                    <a:pt x="5486" y="7275"/>
                    <a:pt x="4795" y="7205"/>
                    <a:pt x="4111" y="7068"/>
                  </a:cubicBezTo>
                  <a:cubicBezTo>
                    <a:pt x="3894" y="7018"/>
                    <a:pt x="3643" y="6984"/>
                    <a:pt x="3376" y="6934"/>
                  </a:cubicBezTo>
                  <a:cubicBezTo>
                    <a:pt x="2256" y="6750"/>
                    <a:pt x="702" y="6500"/>
                    <a:pt x="201" y="5781"/>
                  </a:cubicBezTo>
                  <a:cubicBezTo>
                    <a:pt x="181" y="5761"/>
                    <a:pt x="147" y="5746"/>
                    <a:pt x="113" y="5746"/>
                  </a:cubicBezTo>
                  <a:cubicBezTo>
                    <a:pt x="92" y="5746"/>
                    <a:pt x="70" y="5752"/>
                    <a:pt x="51" y="5765"/>
                  </a:cubicBezTo>
                  <a:cubicBezTo>
                    <a:pt x="17" y="5815"/>
                    <a:pt x="1" y="5865"/>
                    <a:pt x="34" y="5915"/>
                  </a:cubicBezTo>
                  <a:cubicBezTo>
                    <a:pt x="586" y="6684"/>
                    <a:pt x="2173" y="6951"/>
                    <a:pt x="3342" y="7151"/>
                  </a:cubicBezTo>
                  <a:cubicBezTo>
                    <a:pt x="3610" y="7185"/>
                    <a:pt x="3860" y="7235"/>
                    <a:pt x="4061" y="7268"/>
                  </a:cubicBezTo>
                  <a:cubicBezTo>
                    <a:pt x="4779" y="7419"/>
                    <a:pt x="5515" y="7502"/>
                    <a:pt x="6233" y="7502"/>
                  </a:cubicBezTo>
                  <a:cubicBezTo>
                    <a:pt x="6634" y="7502"/>
                    <a:pt x="7052" y="7486"/>
                    <a:pt x="7436" y="7385"/>
                  </a:cubicBezTo>
                  <a:cubicBezTo>
                    <a:pt x="11062" y="6951"/>
                    <a:pt x="14086" y="5781"/>
                    <a:pt x="16659" y="3793"/>
                  </a:cubicBezTo>
                  <a:cubicBezTo>
                    <a:pt x="16993" y="3542"/>
                    <a:pt x="17294" y="3242"/>
                    <a:pt x="17561" y="2924"/>
                  </a:cubicBezTo>
                  <a:cubicBezTo>
                    <a:pt x="17795" y="2657"/>
                    <a:pt x="18046" y="2373"/>
                    <a:pt x="18330" y="2156"/>
                  </a:cubicBezTo>
                  <a:cubicBezTo>
                    <a:pt x="18932" y="1654"/>
                    <a:pt x="19600" y="1237"/>
                    <a:pt x="20335" y="919"/>
                  </a:cubicBezTo>
                  <a:cubicBezTo>
                    <a:pt x="21237" y="552"/>
                    <a:pt x="22173" y="284"/>
                    <a:pt x="23159" y="217"/>
                  </a:cubicBezTo>
                  <a:cubicBezTo>
                    <a:pt x="23226" y="217"/>
                    <a:pt x="23259" y="167"/>
                    <a:pt x="23259" y="100"/>
                  </a:cubicBezTo>
                  <a:cubicBezTo>
                    <a:pt x="23259" y="50"/>
                    <a:pt x="23226" y="0"/>
                    <a:pt x="23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1" name="Google Shape;1691;p36"/>
            <p:cNvSpPr/>
            <p:nvPr/>
          </p:nvSpPr>
          <p:spPr>
            <a:xfrm>
              <a:off x="5261886" y="4408487"/>
              <a:ext cx="226106" cy="92133"/>
            </a:xfrm>
            <a:custGeom>
              <a:avLst/>
              <a:gdLst/>
              <a:ahLst/>
              <a:cxnLst/>
              <a:rect l="l" t="t" r="r" b="b"/>
              <a:pathLst>
                <a:path w="5431" h="2213" extrusionOk="0">
                  <a:moveTo>
                    <a:pt x="4916" y="157"/>
                  </a:moveTo>
                  <a:cubicBezTo>
                    <a:pt x="4968" y="157"/>
                    <a:pt x="5017" y="162"/>
                    <a:pt x="5063" y="174"/>
                  </a:cubicBezTo>
                  <a:cubicBezTo>
                    <a:pt x="5113" y="208"/>
                    <a:pt x="5180" y="241"/>
                    <a:pt x="5180" y="258"/>
                  </a:cubicBezTo>
                  <a:cubicBezTo>
                    <a:pt x="5196" y="408"/>
                    <a:pt x="4695" y="793"/>
                    <a:pt x="4511" y="926"/>
                  </a:cubicBezTo>
                  <a:cubicBezTo>
                    <a:pt x="4444" y="976"/>
                    <a:pt x="4411" y="1010"/>
                    <a:pt x="4361" y="1043"/>
                  </a:cubicBezTo>
                  <a:cubicBezTo>
                    <a:pt x="3977" y="1344"/>
                    <a:pt x="3526" y="1595"/>
                    <a:pt x="3058" y="1745"/>
                  </a:cubicBezTo>
                  <a:cubicBezTo>
                    <a:pt x="2626" y="1893"/>
                    <a:pt x="2183" y="1976"/>
                    <a:pt x="1738" y="1976"/>
                  </a:cubicBezTo>
                  <a:cubicBezTo>
                    <a:pt x="1632" y="1976"/>
                    <a:pt x="1526" y="1972"/>
                    <a:pt x="1420" y="1962"/>
                  </a:cubicBezTo>
                  <a:cubicBezTo>
                    <a:pt x="1253" y="1929"/>
                    <a:pt x="1069" y="1895"/>
                    <a:pt x="886" y="1845"/>
                  </a:cubicBezTo>
                  <a:lnTo>
                    <a:pt x="635" y="1795"/>
                  </a:lnTo>
                  <a:cubicBezTo>
                    <a:pt x="1153" y="1645"/>
                    <a:pt x="1671" y="1478"/>
                    <a:pt x="2172" y="1260"/>
                  </a:cubicBezTo>
                  <a:cubicBezTo>
                    <a:pt x="2423" y="1160"/>
                    <a:pt x="2690" y="1043"/>
                    <a:pt x="2941" y="926"/>
                  </a:cubicBezTo>
                  <a:lnTo>
                    <a:pt x="3826" y="559"/>
                  </a:lnTo>
                  <a:lnTo>
                    <a:pt x="3927" y="492"/>
                  </a:lnTo>
                  <a:cubicBezTo>
                    <a:pt x="4213" y="349"/>
                    <a:pt x="4609" y="157"/>
                    <a:pt x="4916" y="157"/>
                  </a:cubicBezTo>
                  <a:close/>
                  <a:moveTo>
                    <a:pt x="4912" y="1"/>
                  </a:moveTo>
                  <a:cubicBezTo>
                    <a:pt x="4573" y="1"/>
                    <a:pt x="4166" y="201"/>
                    <a:pt x="3843" y="341"/>
                  </a:cubicBezTo>
                  <a:lnTo>
                    <a:pt x="3743" y="392"/>
                  </a:lnTo>
                  <a:lnTo>
                    <a:pt x="2857" y="759"/>
                  </a:lnTo>
                  <a:cubicBezTo>
                    <a:pt x="2607" y="859"/>
                    <a:pt x="2339" y="993"/>
                    <a:pt x="2089" y="1093"/>
                  </a:cubicBezTo>
                  <a:cubicBezTo>
                    <a:pt x="1437" y="1344"/>
                    <a:pt x="752" y="1578"/>
                    <a:pt x="84" y="1745"/>
                  </a:cubicBezTo>
                  <a:cubicBezTo>
                    <a:pt x="17" y="1745"/>
                    <a:pt x="0" y="1812"/>
                    <a:pt x="0" y="1845"/>
                  </a:cubicBezTo>
                  <a:cubicBezTo>
                    <a:pt x="0" y="1895"/>
                    <a:pt x="67" y="1929"/>
                    <a:pt x="100" y="1929"/>
                  </a:cubicBezTo>
                  <a:cubicBezTo>
                    <a:pt x="351" y="1929"/>
                    <a:pt x="585" y="1996"/>
                    <a:pt x="835" y="2062"/>
                  </a:cubicBezTo>
                  <a:cubicBezTo>
                    <a:pt x="1003" y="2129"/>
                    <a:pt x="1220" y="2163"/>
                    <a:pt x="1404" y="2179"/>
                  </a:cubicBezTo>
                  <a:cubicBezTo>
                    <a:pt x="1520" y="2213"/>
                    <a:pt x="1671" y="2213"/>
                    <a:pt x="1805" y="2213"/>
                  </a:cubicBezTo>
                  <a:cubicBezTo>
                    <a:pt x="2256" y="2213"/>
                    <a:pt x="2690" y="2129"/>
                    <a:pt x="3108" y="1979"/>
                  </a:cubicBezTo>
                  <a:cubicBezTo>
                    <a:pt x="3609" y="1828"/>
                    <a:pt x="4077" y="1578"/>
                    <a:pt x="4495" y="1244"/>
                  </a:cubicBezTo>
                  <a:cubicBezTo>
                    <a:pt x="4528" y="1227"/>
                    <a:pt x="4578" y="1177"/>
                    <a:pt x="4645" y="1143"/>
                  </a:cubicBezTo>
                  <a:cubicBezTo>
                    <a:pt x="5063" y="826"/>
                    <a:pt x="5430" y="508"/>
                    <a:pt x="5397" y="258"/>
                  </a:cubicBezTo>
                  <a:cubicBezTo>
                    <a:pt x="5363" y="158"/>
                    <a:pt x="5263" y="74"/>
                    <a:pt x="5096" y="24"/>
                  </a:cubicBezTo>
                  <a:cubicBezTo>
                    <a:pt x="5038" y="8"/>
                    <a:pt x="4976" y="1"/>
                    <a:pt x="4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2" name="Google Shape;1692;p36"/>
            <p:cNvSpPr/>
            <p:nvPr/>
          </p:nvSpPr>
          <p:spPr>
            <a:xfrm>
              <a:off x="5122042" y="4535174"/>
              <a:ext cx="234474" cy="61450"/>
            </a:xfrm>
            <a:custGeom>
              <a:avLst/>
              <a:gdLst/>
              <a:ahLst/>
              <a:cxnLst/>
              <a:rect l="l" t="t" r="r" b="b"/>
              <a:pathLst>
                <a:path w="5632" h="1476" extrusionOk="0">
                  <a:moveTo>
                    <a:pt x="4930" y="172"/>
                  </a:moveTo>
                  <a:cubicBezTo>
                    <a:pt x="5090" y="172"/>
                    <a:pt x="5237" y="194"/>
                    <a:pt x="5347" y="256"/>
                  </a:cubicBezTo>
                  <a:cubicBezTo>
                    <a:pt x="5431" y="289"/>
                    <a:pt x="5448" y="339"/>
                    <a:pt x="5448" y="356"/>
                  </a:cubicBezTo>
                  <a:cubicBezTo>
                    <a:pt x="5448" y="506"/>
                    <a:pt x="4813" y="757"/>
                    <a:pt x="4612" y="841"/>
                  </a:cubicBezTo>
                  <a:cubicBezTo>
                    <a:pt x="4545" y="857"/>
                    <a:pt x="4495" y="874"/>
                    <a:pt x="4445" y="891"/>
                  </a:cubicBezTo>
                  <a:cubicBezTo>
                    <a:pt x="3977" y="1108"/>
                    <a:pt x="3509" y="1225"/>
                    <a:pt x="2991" y="1258"/>
                  </a:cubicBezTo>
                  <a:cubicBezTo>
                    <a:pt x="2882" y="1268"/>
                    <a:pt x="2774" y="1273"/>
                    <a:pt x="2666" y="1273"/>
                  </a:cubicBezTo>
                  <a:cubicBezTo>
                    <a:pt x="2213" y="1273"/>
                    <a:pt x="1772" y="1190"/>
                    <a:pt x="1354" y="1041"/>
                  </a:cubicBezTo>
                  <a:cubicBezTo>
                    <a:pt x="1187" y="974"/>
                    <a:pt x="1020" y="874"/>
                    <a:pt x="853" y="790"/>
                  </a:cubicBezTo>
                  <a:cubicBezTo>
                    <a:pt x="769" y="757"/>
                    <a:pt x="702" y="707"/>
                    <a:pt x="619" y="674"/>
                  </a:cubicBezTo>
                  <a:cubicBezTo>
                    <a:pt x="1170" y="674"/>
                    <a:pt x="1738" y="623"/>
                    <a:pt x="2256" y="523"/>
                  </a:cubicBezTo>
                  <a:cubicBezTo>
                    <a:pt x="2507" y="506"/>
                    <a:pt x="2774" y="456"/>
                    <a:pt x="3025" y="423"/>
                  </a:cubicBezTo>
                  <a:cubicBezTo>
                    <a:pt x="3376" y="373"/>
                    <a:pt x="3710" y="339"/>
                    <a:pt x="4044" y="273"/>
                  </a:cubicBezTo>
                  <a:cubicBezTo>
                    <a:pt x="4111" y="273"/>
                    <a:pt x="4178" y="273"/>
                    <a:pt x="4245" y="256"/>
                  </a:cubicBezTo>
                  <a:cubicBezTo>
                    <a:pt x="4451" y="217"/>
                    <a:pt x="4703" y="172"/>
                    <a:pt x="4930" y="172"/>
                  </a:cubicBezTo>
                  <a:close/>
                  <a:moveTo>
                    <a:pt x="4930" y="1"/>
                  </a:moveTo>
                  <a:cubicBezTo>
                    <a:pt x="4679" y="1"/>
                    <a:pt x="4409" y="50"/>
                    <a:pt x="4178" y="89"/>
                  </a:cubicBezTo>
                  <a:cubicBezTo>
                    <a:pt x="4111" y="89"/>
                    <a:pt x="4077" y="105"/>
                    <a:pt x="4011" y="105"/>
                  </a:cubicBezTo>
                  <a:cubicBezTo>
                    <a:pt x="3660" y="139"/>
                    <a:pt x="3326" y="206"/>
                    <a:pt x="2991" y="256"/>
                  </a:cubicBezTo>
                  <a:cubicBezTo>
                    <a:pt x="2741" y="273"/>
                    <a:pt x="2457" y="306"/>
                    <a:pt x="2206" y="356"/>
                  </a:cubicBezTo>
                  <a:cubicBezTo>
                    <a:pt x="1521" y="440"/>
                    <a:pt x="819" y="456"/>
                    <a:pt x="101" y="456"/>
                  </a:cubicBezTo>
                  <a:cubicBezTo>
                    <a:pt x="34" y="456"/>
                    <a:pt x="1" y="506"/>
                    <a:pt x="1" y="540"/>
                  </a:cubicBezTo>
                  <a:cubicBezTo>
                    <a:pt x="1" y="607"/>
                    <a:pt x="34" y="640"/>
                    <a:pt x="84" y="674"/>
                  </a:cubicBezTo>
                  <a:cubicBezTo>
                    <a:pt x="318" y="757"/>
                    <a:pt x="535" y="857"/>
                    <a:pt x="752" y="974"/>
                  </a:cubicBezTo>
                  <a:cubicBezTo>
                    <a:pt x="920" y="1058"/>
                    <a:pt x="1087" y="1175"/>
                    <a:pt x="1270" y="1225"/>
                  </a:cubicBezTo>
                  <a:cubicBezTo>
                    <a:pt x="1705" y="1392"/>
                    <a:pt x="2173" y="1476"/>
                    <a:pt x="2624" y="1476"/>
                  </a:cubicBezTo>
                  <a:lnTo>
                    <a:pt x="2941" y="1476"/>
                  </a:lnTo>
                  <a:cubicBezTo>
                    <a:pt x="3493" y="1459"/>
                    <a:pt x="4011" y="1342"/>
                    <a:pt x="4495" y="1125"/>
                  </a:cubicBezTo>
                  <a:cubicBezTo>
                    <a:pt x="4529" y="1108"/>
                    <a:pt x="4595" y="1091"/>
                    <a:pt x="4662" y="1058"/>
                  </a:cubicBezTo>
                  <a:cubicBezTo>
                    <a:pt x="5164" y="857"/>
                    <a:pt x="5615" y="674"/>
                    <a:pt x="5631" y="389"/>
                  </a:cubicBezTo>
                  <a:cubicBezTo>
                    <a:pt x="5631" y="289"/>
                    <a:pt x="5581" y="189"/>
                    <a:pt x="5431" y="105"/>
                  </a:cubicBezTo>
                  <a:cubicBezTo>
                    <a:pt x="5289" y="28"/>
                    <a:pt x="5114" y="1"/>
                    <a:pt x="4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3" name="Google Shape;1693;p36"/>
            <p:cNvSpPr/>
            <p:nvPr/>
          </p:nvSpPr>
          <p:spPr>
            <a:xfrm>
              <a:off x="4978743" y="4616275"/>
              <a:ext cx="230311" cy="84681"/>
            </a:xfrm>
            <a:custGeom>
              <a:avLst/>
              <a:gdLst/>
              <a:ahLst/>
              <a:cxnLst/>
              <a:rect l="l" t="t" r="r" b="b"/>
              <a:pathLst>
                <a:path w="5532" h="2034" extrusionOk="0">
                  <a:moveTo>
                    <a:pt x="4998" y="224"/>
                  </a:moveTo>
                  <a:cubicBezTo>
                    <a:pt x="5063" y="224"/>
                    <a:pt x="5125" y="231"/>
                    <a:pt x="5180" y="246"/>
                  </a:cubicBezTo>
                  <a:cubicBezTo>
                    <a:pt x="5230" y="263"/>
                    <a:pt x="5297" y="313"/>
                    <a:pt x="5297" y="330"/>
                  </a:cubicBezTo>
                  <a:cubicBezTo>
                    <a:pt x="5314" y="480"/>
                    <a:pt x="4796" y="831"/>
                    <a:pt x="4595" y="948"/>
                  </a:cubicBezTo>
                  <a:cubicBezTo>
                    <a:pt x="4529" y="998"/>
                    <a:pt x="4462" y="1031"/>
                    <a:pt x="4428" y="1065"/>
                  </a:cubicBezTo>
                  <a:cubicBezTo>
                    <a:pt x="4027" y="1332"/>
                    <a:pt x="3560" y="1533"/>
                    <a:pt x="3058" y="1666"/>
                  </a:cubicBezTo>
                  <a:cubicBezTo>
                    <a:pt x="2727" y="1770"/>
                    <a:pt x="2383" y="1816"/>
                    <a:pt x="2042" y="1816"/>
                  </a:cubicBezTo>
                  <a:cubicBezTo>
                    <a:pt x="1833" y="1816"/>
                    <a:pt x="1624" y="1798"/>
                    <a:pt x="1421" y="1766"/>
                  </a:cubicBezTo>
                  <a:cubicBezTo>
                    <a:pt x="1220" y="1733"/>
                    <a:pt x="1053" y="1683"/>
                    <a:pt x="869" y="1616"/>
                  </a:cubicBezTo>
                  <a:lnTo>
                    <a:pt x="619" y="1566"/>
                  </a:lnTo>
                  <a:cubicBezTo>
                    <a:pt x="1170" y="1449"/>
                    <a:pt x="1688" y="1315"/>
                    <a:pt x="2223" y="1165"/>
                  </a:cubicBezTo>
                  <a:cubicBezTo>
                    <a:pt x="2507" y="1065"/>
                    <a:pt x="2758" y="948"/>
                    <a:pt x="3025" y="864"/>
                  </a:cubicBezTo>
                  <a:cubicBezTo>
                    <a:pt x="3309" y="747"/>
                    <a:pt x="3626" y="647"/>
                    <a:pt x="3927" y="530"/>
                  </a:cubicBezTo>
                  <a:cubicBezTo>
                    <a:pt x="3961" y="513"/>
                    <a:pt x="4027" y="497"/>
                    <a:pt x="4078" y="480"/>
                  </a:cubicBezTo>
                  <a:cubicBezTo>
                    <a:pt x="4350" y="357"/>
                    <a:pt x="4711" y="224"/>
                    <a:pt x="4998" y="224"/>
                  </a:cubicBezTo>
                  <a:close/>
                  <a:moveTo>
                    <a:pt x="4973" y="0"/>
                  </a:moveTo>
                  <a:cubicBezTo>
                    <a:pt x="4636" y="0"/>
                    <a:pt x="4259" y="142"/>
                    <a:pt x="3977" y="263"/>
                  </a:cubicBezTo>
                  <a:cubicBezTo>
                    <a:pt x="3910" y="279"/>
                    <a:pt x="3860" y="313"/>
                    <a:pt x="3810" y="330"/>
                  </a:cubicBezTo>
                  <a:cubicBezTo>
                    <a:pt x="3526" y="447"/>
                    <a:pt x="3209" y="563"/>
                    <a:pt x="2908" y="664"/>
                  </a:cubicBezTo>
                  <a:cubicBezTo>
                    <a:pt x="2641" y="764"/>
                    <a:pt x="2373" y="848"/>
                    <a:pt x="2123" y="948"/>
                  </a:cubicBezTo>
                  <a:cubicBezTo>
                    <a:pt x="1454" y="1165"/>
                    <a:pt x="769" y="1332"/>
                    <a:pt x="84" y="1449"/>
                  </a:cubicBezTo>
                  <a:cubicBezTo>
                    <a:pt x="34" y="1449"/>
                    <a:pt x="1" y="1516"/>
                    <a:pt x="1" y="1566"/>
                  </a:cubicBezTo>
                  <a:cubicBezTo>
                    <a:pt x="17" y="1616"/>
                    <a:pt x="51" y="1666"/>
                    <a:pt x="101" y="1666"/>
                  </a:cubicBezTo>
                  <a:cubicBezTo>
                    <a:pt x="335" y="1683"/>
                    <a:pt x="552" y="1750"/>
                    <a:pt x="803" y="1833"/>
                  </a:cubicBezTo>
                  <a:cubicBezTo>
                    <a:pt x="1003" y="1867"/>
                    <a:pt x="1187" y="1934"/>
                    <a:pt x="1371" y="1984"/>
                  </a:cubicBezTo>
                  <a:cubicBezTo>
                    <a:pt x="1588" y="2017"/>
                    <a:pt x="1788" y="2034"/>
                    <a:pt x="2006" y="2034"/>
                  </a:cubicBezTo>
                  <a:cubicBezTo>
                    <a:pt x="2373" y="2034"/>
                    <a:pt x="2758" y="1984"/>
                    <a:pt x="3108" y="1867"/>
                  </a:cubicBezTo>
                  <a:cubicBezTo>
                    <a:pt x="3610" y="1750"/>
                    <a:pt x="4078" y="1533"/>
                    <a:pt x="4529" y="1215"/>
                  </a:cubicBezTo>
                  <a:cubicBezTo>
                    <a:pt x="4562" y="1198"/>
                    <a:pt x="4612" y="1165"/>
                    <a:pt x="4662" y="1115"/>
                  </a:cubicBezTo>
                  <a:cubicBezTo>
                    <a:pt x="5147" y="797"/>
                    <a:pt x="5531" y="563"/>
                    <a:pt x="5481" y="279"/>
                  </a:cubicBezTo>
                  <a:cubicBezTo>
                    <a:pt x="5464" y="179"/>
                    <a:pt x="5381" y="96"/>
                    <a:pt x="5214" y="29"/>
                  </a:cubicBezTo>
                  <a:cubicBezTo>
                    <a:pt x="5137" y="9"/>
                    <a:pt x="5057" y="0"/>
                    <a:pt x="4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4" name="Google Shape;1694;p36"/>
            <p:cNvSpPr/>
            <p:nvPr/>
          </p:nvSpPr>
          <p:spPr>
            <a:xfrm>
              <a:off x="4788149" y="4742296"/>
              <a:ext cx="236556" cy="58827"/>
            </a:xfrm>
            <a:custGeom>
              <a:avLst/>
              <a:gdLst/>
              <a:ahLst/>
              <a:cxnLst/>
              <a:rect l="l" t="t" r="r" b="b"/>
              <a:pathLst>
                <a:path w="5682" h="1413" extrusionOk="0">
                  <a:moveTo>
                    <a:pt x="4875" y="222"/>
                  </a:moveTo>
                  <a:cubicBezTo>
                    <a:pt x="5060" y="222"/>
                    <a:pt x="5231" y="249"/>
                    <a:pt x="5347" y="327"/>
                  </a:cubicBezTo>
                  <a:cubicBezTo>
                    <a:pt x="5397" y="377"/>
                    <a:pt x="5447" y="410"/>
                    <a:pt x="5447" y="427"/>
                  </a:cubicBezTo>
                  <a:cubicBezTo>
                    <a:pt x="5431" y="577"/>
                    <a:pt x="4779" y="811"/>
                    <a:pt x="4562" y="878"/>
                  </a:cubicBezTo>
                  <a:cubicBezTo>
                    <a:pt x="4512" y="895"/>
                    <a:pt x="4445" y="912"/>
                    <a:pt x="4395" y="928"/>
                  </a:cubicBezTo>
                  <a:cubicBezTo>
                    <a:pt x="3944" y="1129"/>
                    <a:pt x="3442" y="1212"/>
                    <a:pt x="2941" y="1212"/>
                  </a:cubicBezTo>
                  <a:lnTo>
                    <a:pt x="2924" y="1212"/>
                  </a:lnTo>
                  <a:cubicBezTo>
                    <a:pt x="2884" y="1214"/>
                    <a:pt x="2844" y="1214"/>
                    <a:pt x="2803" y="1214"/>
                  </a:cubicBezTo>
                  <a:cubicBezTo>
                    <a:pt x="2276" y="1214"/>
                    <a:pt x="1753" y="1112"/>
                    <a:pt x="1287" y="895"/>
                  </a:cubicBezTo>
                  <a:cubicBezTo>
                    <a:pt x="1120" y="811"/>
                    <a:pt x="953" y="728"/>
                    <a:pt x="819" y="628"/>
                  </a:cubicBezTo>
                  <a:cubicBezTo>
                    <a:pt x="752" y="577"/>
                    <a:pt x="669" y="544"/>
                    <a:pt x="602" y="494"/>
                  </a:cubicBezTo>
                  <a:lnTo>
                    <a:pt x="602" y="494"/>
                  </a:lnTo>
                  <a:cubicBezTo>
                    <a:pt x="830" y="501"/>
                    <a:pt x="1059" y="505"/>
                    <a:pt x="1288" y="505"/>
                  </a:cubicBezTo>
                  <a:cubicBezTo>
                    <a:pt x="1613" y="505"/>
                    <a:pt x="1940" y="497"/>
                    <a:pt x="2273" y="477"/>
                  </a:cubicBezTo>
                  <a:cubicBezTo>
                    <a:pt x="2540" y="427"/>
                    <a:pt x="2824" y="410"/>
                    <a:pt x="3108" y="394"/>
                  </a:cubicBezTo>
                  <a:cubicBezTo>
                    <a:pt x="3426" y="377"/>
                    <a:pt x="3760" y="343"/>
                    <a:pt x="4077" y="310"/>
                  </a:cubicBezTo>
                  <a:cubicBezTo>
                    <a:pt x="4111" y="310"/>
                    <a:pt x="4178" y="293"/>
                    <a:pt x="4244" y="293"/>
                  </a:cubicBezTo>
                  <a:cubicBezTo>
                    <a:pt x="4432" y="258"/>
                    <a:pt x="4663" y="222"/>
                    <a:pt x="4875" y="222"/>
                  </a:cubicBezTo>
                  <a:close/>
                  <a:moveTo>
                    <a:pt x="4875" y="1"/>
                  </a:moveTo>
                  <a:cubicBezTo>
                    <a:pt x="4650" y="1"/>
                    <a:pt x="4412" y="34"/>
                    <a:pt x="4211" y="59"/>
                  </a:cubicBezTo>
                  <a:cubicBezTo>
                    <a:pt x="4161" y="59"/>
                    <a:pt x="4111" y="76"/>
                    <a:pt x="4044" y="76"/>
                  </a:cubicBezTo>
                  <a:cubicBezTo>
                    <a:pt x="3743" y="93"/>
                    <a:pt x="3409" y="143"/>
                    <a:pt x="3092" y="160"/>
                  </a:cubicBezTo>
                  <a:cubicBezTo>
                    <a:pt x="2824" y="176"/>
                    <a:pt x="2523" y="227"/>
                    <a:pt x="2256" y="243"/>
                  </a:cubicBezTo>
                  <a:cubicBezTo>
                    <a:pt x="1897" y="260"/>
                    <a:pt x="1542" y="268"/>
                    <a:pt x="1187" y="268"/>
                  </a:cubicBezTo>
                  <a:cubicBezTo>
                    <a:pt x="832" y="268"/>
                    <a:pt x="477" y="260"/>
                    <a:pt x="117" y="243"/>
                  </a:cubicBezTo>
                  <a:cubicBezTo>
                    <a:pt x="84" y="243"/>
                    <a:pt x="34" y="260"/>
                    <a:pt x="17" y="327"/>
                  </a:cubicBezTo>
                  <a:cubicBezTo>
                    <a:pt x="0" y="394"/>
                    <a:pt x="34" y="427"/>
                    <a:pt x="84" y="460"/>
                  </a:cubicBezTo>
                  <a:cubicBezTo>
                    <a:pt x="285" y="544"/>
                    <a:pt x="502" y="661"/>
                    <a:pt x="702" y="795"/>
                  </a:cubicBezTo>
                  <a:cubicBezTo>
                    <a:pt x="869" y="895"/>
                    <a:pt x="1036" y="995"/>
                    <a:pt x="1203" y="1079"/>
                  </a:cubicBezTo>
                  <a:cubicBezTo>
                    <a:pt x="1688" y="1313"/>
                    <a:pt x="2206" y="1413"/>
                    <a:pt x="2741" y="1413"/>
                  </a:cubicBezTo>
                  <a:cubicBezTo>
                    <a:pt x="2791" y="1413"/>
                    <a:pt x="2858" y="1413"/>
                    <a:pt x="2908" y="1396"/>
                  </a:cubicBezTo>
                  <a:cubicBezTo>
                    <a:pt x="3442" y="1396"/>
                    <a:pt x="3960" y="1313"/>
                    <a:pt x="4462" y="1112"/>
                  </a:cubicBezTo>
                  <a:cubicBezTo>
                    <a:pt x="4512" y="1095"/>
                    <a:pt x="4579" y="1079"/>
                    <a:pt x="4629" y="1062"/>
                  </a:cubicBezTo>
                  <a:cubicBezTo>
                    <a:pt x="5163" y="895"/>
                    <a:pt x="5615" y="728"/>
                    <a:pt x="5665" y="460"/>
                  </a:cubicBezTo>
                  <a:cubicBezTo>
                    <a:pt x="5681" y="327"/>
                    <a:pt x="5615" y="227"/>
                    <a:pt x="5464" y="143"/>
                  </a:cubicBezTo>
                  <a:cubicBezTo>
                    <a:pt x="5314" y="34"/>
                    <a:pt x="5101" y="1"/>
                    <a:pt x="4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5" name="Google Shape;1695;p36"/>
            <p:cNvSpPr/>
            <p:nvPr/>
          </p:nvSpPr>
          <p:spPr>
            <a:xfrm>
              <a:off x="4582234" y="4775352"/>
              <a:ext cx="230311" cy="78644"/>
            </a:xfrm>
            <a:custGeom>
              <a:avLst/>
              <a:gdLst/>
              <a:ahLst/>
              <a:cxnLst/>
              <a:rect l="l" t="t" r="r" b="b"/>
              <a:pathLst>
                <a:path w="5532" h="1889" extrusionOk="0">
                  <a:moveTo>
                    <a:pt x="552" y="352"/>
                  </a:moveTo>
                  <a:lnTo>
                    <a:pt x="552" y="352"/>
                  </a:lnTo>
                  <a:cubicBezTo>
                    <a:pt x="1104" y="468"/>
                    <a:pt x="1638" y="602"/>
                    <a:pt x="2190" y="686"/>
                  </a:cubicBezTo>
                  <a:lnTo>
                    <a:pt x="3008" y="803"/>
                  </a:lnTo>
                  <a:cubicBezTo>
                    <a:pt x="3342" y="853"/>
                    <a:pt x="3643" y="886"/>
                    <a:pt x="3977" y="936"/>
                  </a:cubicBezTo>
                  <a:cubicBezTo>
                    <a:pt x="4044" y="936"/>
                    <a:pt x="4111" y="953"/>
                    <a:pt x="4178" y="953"/>
                  </a:cubicBezTo>
                  <a:cubicBezTo>
                    <a:pt x="4545" y="986"/>
                    <a:pt x="5030" y="1053"/>
                    <a:pt x="5231" y="1270"/>
                  </a:cubicBezTo>
                  <a:cubicBezTo>
                    <a:pt x="5281" y="1321"/>
                    <a:pt x="5297" y="1371"/>
                    <a:pt x="5297" y="1387"/>
                  </a:cubicBezTo>
                  <a:cubicBezTo>
                    <a:pt x="5231" y="1538"/>
                    <a:pt x="4545" y="1605"/>
                    <a:pt x="4312" y="1621"/>
                  </a:cubicBezTo>
                  <a:cubicBezTo>
                    <a:pt x="4228" y="1621"/>
                    <a:pt x="4178" y="1638"/>
                    <a:pt x="4128" y="1638"/>
                  </a:cubicBezTo>
                  <a:cubicBezTo>
                    <a:pt x="3935" y="1663"/>
                    <a:pt x="3744" y="1676"/>
                    <a:pt x="3555" y="1676"/>
                  </a:cubicBezTo>
                  <a:cubicBezTo>
                    <a:pt x="3237" y="1676"/>
                    <a:pt x="2922" y="1638"/>
                    <a:pt x="2607" y="1555"/>
                  </a:cubicBezTo>
                  <a:cubicBezTo>
                    <a:pt x="2056" y="1454"/>
                    <a:pt x="1555" y="1220"/>
                    <a:pt x="1120" y="886"/>
                  </a:cubicBezTo>
                  <a:cubicBezTo>
                    <a:pt x="1003" y="786"/>
                    <a:pt x="870" y="669"/>
                    <a:pt x="753" y="535"/>
                  </a:cubicBezTo>
                  <a:lnTo>
                    <a:pt x="552" y="352"/>
                  </a:lnTo>
                  <a:close/>
                  <a:moveTo>
                    <a:pt x="134" y="1"/>
                  </a:moveTo>
                  <a:cubicBezTo>
                    <a:pt x="101" y="1"/>
                    <a:pt x="34" y="17"/>
                    <a:pt x="17" y="51"/>
                  </a:cubicBezTo>
                  <a:cubicBezTo>
                    <a:pt x="1" y="101"/>
                    <a:pt x="17" y="168"/>
                    <a:pt x="51" y="184"/>
                  </a:cubicBezTo>
                  <a:cubicBezTo>
                    <a:pt x="251" y="335"/>
                    <a:pt x="435" y="502"/>
                    <a:pt x="602" y="686"/>
                  </a:cubicBezTo>
                  <a:cubicBezTo>
                    <a:pt x="719" y="803"/>
                    <a:pt x="853" y="936"/>
                    <a:pt x="1003" y="1053"/>
                  </a:cubicBezTo>
                  <a:cubicBezTo>
                    <a:pt x="1454" y="1421"/>
                    <a:pt x="2006" y="1671"/>
                    <a:pt x="2557" y="1772"/>
                  </a:cubicBezTo>
                  <a:cubicBezTo>
                    <a:pt x="2925" y="1855"/>
                    <a:pt x="3259" y="1889"/>
                    <a:pt x="3610" y="1889"/>
                  </a:cubicBezTo>
                  <a:cubicBezTo>
                    <a:pt x="3794" y="1889"/>
                    <a:pt x="3961" y="1872"/>
                    <a:pt x="4178" y="1855"/>
                  </a:cubicBezTo>
                  <a:cubicBezTo>
                    <a:pt x="4211" y="1855"/>
                    <a:pt x="4278" y="1839"/>
                    <a:pt x="4345" y="1839"/>
                  </a:cubicBezTo>
                  <a:cubicBezTo>
                    <a:pt x="4880" y="1788"/>
                    <a:pt x="5381" y="1722"/>
                    <a:pt x="5481" y="1471"/>
                  </a:cubicBezTo>
                  <a:cubicBezTo>
                    <a:pt x="5531" y="1371"/>
                    <a:pt x="5481" y="1270"/>
                    <a:pt x="5381" y="1137"/>
                  </a:cubicBezTo>
                  <a:cubicBezTo>
                    <a:pt x="5130" y="869"/>
                    <a:pt x="4596" y="803"/>
                    <a:pt x="4195" y="769"/>
                  </a:cubicBezTo>
                  <a:cubicBezTo>
                    <a:pt x="4111" y="769"/>
                    <a:pt x="4061" y="753"/>
                    <a:pt x="4011" y="753"/>
                  </a:cubicBezTo>
                  <a:cubicBezTo>
                    <a:pt x="3677" y="702"/>
                    <a:pt x="3359" y="669"/>
                    <a:pt x="3025" y="619"/>
                  </a:cubicBezTo>
                  <a:lnTo>
                    <a:pt x="2206" y="502"/>
                  </a:lnTo>
                  <a:cubicBezTo>
                    <a:pt x="1505" y="368"/>
                    <a:pt x="803" y="20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6" name="Google Shape;1696;p36"/>
            <p:cNvSpPr/>
            <p:nvPr/>
          </p:nvSpPr>
          <p:spPr>
            <a:xfrm>
              <a:off x="4418785" y="4726059"/>
              <a:ext cx="178812" cy="153666"/>
            </a:xfrm>
            <a:custGeom>
              <a:avLst/>
              <a:gdLst/>
              <a:ahLst/>
              <a:cxnLst/>
              <a:rect l="l" t="t" r="r" b="b"/>
              <a:pathLst>
                <a:path w="4295" h="3691" extrusionOk="0">
                  <a:moveTo>
                    <a:pt x="334" y="483"/>
                  </a:moveTo>
                  <a:cubicBezTo>
                    <a:pt x="752" y="850"/>
                    <a:pt x="1170" y="1185"/>
                    <a:pt x="1604" y="1485"/>
                  </a:cubicBezTo>
                  <a:cubicBezTo>
                    <a:pt x="1838" y="1652"/>
                    <a:pt x="2055" y="1803"/>
                    <a:pt x="2289" y="1970"/>
                  </a:cubicBezTo>
                  <a:cubicBezTo>
                    <a:pt x="2540" y="2137"/>
                    <a:pt x="2807" y="2321"/>
                    <a:pt x="3058" y="2488"/>
                  </a:cubicBezTo>
                  <a:cubicBezTo>
                    <a:pt x="3108" y="2538"/>
                    <a:pt x="3141" y="2555"/>
                    <a:pt x="3208" y="2588"/>
                  </a:cubicBezTo>
                  <a:cubicBezTo>
                    <a:pt x="3509" y="2789"/>
                    <a:pt x="3927" y="3056"/>
                    <a:pt x="4010" y="3323"/>
                  </a:cubicBezTo>
                  <a:cubicBezTo>
                    <a:pt x="4027" y="3373"/>
                    <a:pt x="4027" y="3457"/>
                    <a:pt x="4010" y="3474"/>
                  </a:cubicBezTo>
                  <a:cubicBezTo>
                    <a:pt x="3987" y="3491"/>
                    <a:pt x="3950" y="3498"/>
                    <a:pt x="3903" y="3498"/>
                  </a:cubicBezTo>
                  <a:cubicBezTo>
                    <a:pt x="3676" y="3498"/>
                    <a:pt x="3218" y="3326"/>
                    <a:pt x="3024" y="3256"/>
                  </a:cubicBezTo>
                  <a:cubicBezTo>
                    <a:pt x="2941" y="3240"/>
                    <a:pt x="2874" y="3223"/>
                    <a:pt x="2841" y="3206"/>
                  </a:cubicBezTo>
                  <a:cubicBezTo>
                    <a:pt x="2373" y="3039"/>
                    <a:pt x="1938" y="2805"/>
                    <a:pt x="1537" y="2471"/>
                  </a:cubicBezTo>
                  <a:cubicBezTo>
                    <a:pt x="1120" y="2137"/>
                    <a:pt x="786" y="1719"/>
                    <a:pt x="552" y="1235"/>
                  </a:cubicBezTo>
                  <a:cubicBezTo>
                    <a:pt x="501" y="1084"/>
                    <a:pt x="435" y="901"/>
                    <a:pt x="385" y="733"/>
                  </a:cubicBezTo>
                  <a:lnTo>
                    <a:pt x="334" y="483"/>
                  </a:lnTo>
                  <a:close/>
                  <a:moveTo>
                    <a:pt x="102" y="0"/>
                  </a:moveTo>
                  <a:cubicBezTo>
                    <a:pt x="79" y="0"/>
                    <a:pt x="56" y="9"/>
                    <a:pt x="34" y="32"/>
                  </a:cubicBezTo>
                  <a:cubicBezTo>
                    <a:pt x="0" y="48"/>
                    <a:pt x="0" y="115"/>
                    <a:pt x="17" y="149"/>
                  </a:cubicBezTo>
                  <a:cubicBezTo>
                    <a:pt x="117" y="366"/>
                    <a:pt x="184" y="566"/>
                    <a:pt x="251" y="800"/>
                  </a:cubicBezTo>
                  <a:cubicBezTo>
                    <a:pt x="284" y="967"/>
                    <a:pt x="334" y="1151"/>
                    <a:pt x="418" y="1318"/>
                  </a:cubicBezTo>
                  <a:cubicBezTo>
                    <a:pt x="635" y="1820"/>
                    <a:pt x="1003" y="2287"/>
                    <a:pt x="1454" y="2622"/>
                  </a:cubicBezTo>
                  <a:cubicBezTo>
                    <a:pt x="1855" y="2956"/>
                    <a:pt x="2306" y="3206"/>
                    <a:pt x="2807" y="3373"/>
                  </a:cubicBezTo>
                  <a:cubicBezTo>
                    <a:pt x="2857" y="3390"/>
                    <a:pt x="2924" y="3407"/>
                    <a:pt x="2974" y="3440"/>
                  </a:cubicBezTo>
                  <a:cubicBezTo>
                    <a:pt x="3309" y="3557"/>
                    <a:pt x="3676" y="3691"/>
                    <a:pt x="3893" y="3691"/>
                  </a:cubicBezTo>
                  <a:cubicBezTo>
                    <a:pt x="4010" y="3691"/>
                    <a:pt x="4094" y="3657"/>
                    <a:pt x="4194" y="3624"/>
                  </a:cubicBezTo>
                  <a:cubicBezTo>
                    <a:pt x="4278" y="3541"/>
                    <a:pt x="4294" y="3407"/>
                    <a:pt x="4261" y="3256"/>
                  </a:cubicBezTo>
                  <a:cubicBezTo>
                    <a:pt x="4177" y="2906"/>
                    <a:pt x="3710" y="2638"/>
                    <a:pt x="3375" y="2421"/>
                  </a:cubicBezTo>
                  <a:cubicBezTo>
                    <a:pt x="3309" y="2404"/>
                    <a:pt x="3275" y="2371"/>
                    <a:pt x="3225" y="2338"/>
                  </a:cubicBezTo>
                  <a:cubicBezTo>
                    <a:pt x="2974" y="2170"/>
                    <a:pt x="2707" y="1987"/>
                    <a:pt x="2456" y="1820"/>
                  </a:cubicBezTo>
                  <a:cubicBezTo>
                    <a:pt x="2222" y="1652"/>
                    <a:pt x="2005" y="1485"/>
                    <a:pt x="1771" y="1335"/>
                  </a:cubicBezTo>
                  <a:cubicBezTo>
                    <a:pt x="1220" y="951"/>
                    <a:pt x="685" y="500"/>
                    <a:pt x="184" y="32"/>
                  </a:cubicBezTo>
                  <a:cubicBezTo>
                    <a:pt x="157" y="13"/>
                    <a:pt x="129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7" name="Google Shape;1697;p36"/>
            <p:cNvSpPr/>
            <p:nvPr/>
          </p:nvSpPr>
          <p:spPr>
            <a:xfrm>
              <a:off x="5174916" y="4369977"/>
              <a:ext cx="178104" cy="156372"/>
            </a:xfrm>
            <a:custGeom>
              <a:avLst/>
              <a:gdLst/>
              <a:ahLst/>
              <a:cxnLst/>
              <a:rect l="l" t="t" r="r" b="b"/>
              <a:pathLst>
                <a:path w="4278" h="3756" extrusionOk="0">
                  <a:moveTo>
                    <a:pt x="3910" y="180"/>
                  </a:moveTo>
                  <a:cubicBezTo>
                    <a:pt x="3944" y="180"/>
                    <a:pt x="3994" y="180"/>
                    <a:pt x="4027" y="214"/>
                  </a:cubicBezTo>
                  <a:cubicBezTo>
                    <a:pt x="4061" y="247"/>
                    <a:pt x="4027" y="314"/>
                    <a:pt x="4027" y="347"/>
                  </a:cubicBezTo>
                  <a:cubicBezTo>
                    <a:pt x="3977" y="631"/>
                    <a:pt x="3559" y="899"/>
                    <a:pt x="3259" y="1083"/>
                  </a:cubicBezTo>
                  <a:cubicBezTo>
                    <a:pt x="3225" y="1133"/>
                    <a:pt x="3158" y="1166"/>
                    <a:pt x="3108" y="1183"/>
                  </a:cubicBezTo>
                  <a:cubicBezTo>
                    <a:pt x="2891" y="1350"/>
                    <a:pt x="2640" y="1517"/>
                    <a:pt x="2406" y="1684"/>
                  </a:cubicBezTo>
                  <a:cubicBezTo>
                    <a:pt x="2156" y="1851"/>
                    <a:pt x="1905" y="2052"/>
                    <a:pt x="1655" y="2219"/>
                  </a:cubicBezTo>
                  <a:cubicBezTo>
                    <a:pt x="1237" y="2553"/>
                    <a:pt x="819" y="2887"/>
                    <a:pt x="418" y="3255"/>
                  </a:cubicBezTo>
                  <a:lnTo>
                    <a:pt x="485" y="3004"/>
                  </a:lnTo>
                  <a:cubicBezTo>
                    <a:pt x="518" y="2837"/>
                    <a:pt x="569" y="2653"/>
                    <a:pt x="635" y="2503"/>
                  </a:cubicBezTo>
                  <a:cubicBezTo>
                    <a:pt x="836" y="2002"/>
                    <a:pt x="1170" y="1584"/>
                    <a:pt x="1588" y="1250"/>
                  </a:cubicBezTo>
                  <a:cubicBezTo>
                    <a:pt x="1989" y="916"/>
                    <a:pt x="2406" y="665"/>
                    <a:pt x="2891" y="498"/>
                  </a:cubicBezTo>
                  <a:cubicBezTo>
                    <a:pt x="2924" y="481"/>
                    <a:pt x="2991" y="464"/>
                    <a:pt x="3058" y="431"/>
                  </a:cubicBezTo>
                  <a:cubicBezTo>
                    <a:pt x="3242" y="381"/>
                    <a:pt x="3676" y="180"/>
                    <a:pt x="3910" y="180"/>
                  </a:cubicBezTo>
                  <a:close/>
                  <a:moveTo>
                    <a:pt x="3924" y="1"/>
                  </a:moveTo>
                  <a:cubicBezTo>
                    <a:pt x="3681" y="1"/>
                    <a:pt x="3340" y="124"/>
                    <a:pt x="2991" y="264"/>
                  </a:cubicBezTo>
                  <a:cubicBezTo>
                    <a:pt x="2924" y="281"/>
                    <a:pt x="2858" y="314"/>
                    <a:pt x="2824" y="331"/>
                  </a:cubicBezTo>
                  <a:cubicBezTo>
                    <a:pt x="2323" y="498"/>
                    <a:pt x="1855" y="765"/>
                    <a:pt x="1471" y="1099"/>
                  </a:cubicBezTo>
                  <a:cubicBezTo>
                    <a:pt x="1020" y="1433"/>
                    <a:pt x="669" y="1901"/>
                    <a:pt x="435" y="2419"/>
                  </a:cubicBezTo>
                  <a:cubicBezTo>
                    <a:pt x="351" y="2586"/>
                    <a:pt x="318" y="2770"/>
                    <a:pt x="268" y="2937"/>
                  </a:cubicBezTo>
                  <a:cubicBezTo>
                    <a:pt x="218" y="3171"/>
                    <a:pt x="151" y="3405"/>
                    <a:pt x="51" y="3589"/>
                  </a:cubicBezTo>
                  <a:cubicBezTo>
                    <a:pt x="0" y="3639"/>
                    <a:pt x="17" y="3689"/>
                    <a:pt x="67" y="3723"/>
                  </a:cubicBezTo>
                  <a:cubicBezTo>
                    <a:pt x="84" y="3739"/>
                    <a:pt x="101" y="3739"/>
                    <a:pt x="134" y="3739"/>
                  </a:cubicBezTo>
                  <a:cubicBezTo>
                    <a:pt x="168" y="3739"/>
                    <a:pt x="184" y="3739"/>
                    <a:pt x="234" y="3756"/>
                  </a:cubicBezTo>
                  <a:cubicBezTo>
                    <a:pt x="702" y="3271"/>
                    <a:pt x="1237" y="2837"/>
                    <a:pt x="1772" y="2419"/>
                  </a:cubicBezTo>
                  <a:cubicBezTo>
                    <a:pt x="2022" y="2252"/>
                    <a:pt x="2273" y="2068"/>
                    <a:pt x="2523" y="1901"/>
                  </a:cubicBezTo>
                  <a:cubicBezTo>
                    <a:pt x="2757" y="1734"/>
                    <a:pt x="3008" y="1567"/>
                    <a:pt x="3242" y="1400"/>
                  </a:cubicBezTo>
                  <a:cubicBezTo>
                    <a:pt x="3275" y="1350"/>
                    <a:pt x="3325" y="1333"/>
                    <a:pt x="3392" y="1283"/>
                  </a:cubicBezTo>
                  <a:cubicBezTo>
                    <a:pt x="3693" y="1083"/>
                    <a:pt x="4161" y="782"/>
                    <a:pt x="4244" y="431"/>
                  </a:cubicBezTo>
                  <a:cubicBezTo>
                    <a:pt x="4278" y="264"/>
                    <a:pt x="4261" y="164"/>
                    <a:pt x="4178" y="80"/>
                  </a:cubicBezTo>
                  <a:cubicBezTo>
                    <a:pt x="4117" y="24"/>
                    <a:pt x="4030" y="1"/>
                    <a:pt x="3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8" name="Google Shape;1698;p36"/>
            <p:cNvSpPr/>
            <p:nvPr/>
          </p:nvSpPr>
          <p:spPr>
            <a:xfrm>
              <a:off x="5026038" y="4446497"/>
              <a:ext cx="109951" cy="207163"/>
            </a:xfrm>
            <a:custGeom>
              <a:avLst/>
              <a:gdLst/>
              <a:ahLst/>
              <a:cxnLst/>
              <a:rect l="l" t="t" r="r" b="b"/>
              <a:pathLst>
                <a:path w="2641" h="4976" extrusionOk="0">
                  <a:moveTo>
                    <a:pt x="2223" y="214"/>
                  </a:moveTo>
                  <a:cubicBezTo>
                    <a:pt x="2240" y="214"/>
                    <a:pt x="2240" y="214"/>
                    <a:pt x="2240" y="230"/>
                  </a:cubicBezTo>
                  <a:cubicBezTo>
                    <a:pt x="2273" y="247"/>
                    <a:pt x="2307" y="314"/>
                    <a:pt x="2323" y="347"/>
                  </a:cubicBezTo>
                  <a:cubicBezTo>
                    <a:pt x="2390" y="615"/>
                    <a:pt x="2140" y="1016"/>
                    <a:pt x="1972" y="1316"/>
                  </a:cubicBezTo>
                  <a:cubicBezTo>
                    <a:pt x="1939" y="1350"/>
                    <a:pt x="1906" y="1417"/>
                    <a:pt x="1889" y="1450"/>
                  </a:cubicBezTo>
                  <a:cubicBezTo>
                    <a:pt x="1722" y="1768"/>
                    <a:pt x="1521" y="2085"/>
                    <a:pt x="1354" y="2403"/>
                  </a:cubicBezTo>
                  <a:lnTo>
                    <a:pt x="1053" y="2954"/>
                  </a:lnTo>
                  <a:cubicBezTo>
                    <a:pt x="820" y="3355"/>
                    <a:pt x="669" y="3706"/>
                    <a:pt x="469" y="4274"/>
                  </a:cubicBezTo>
                  <a:cubicBezTo>
                    <a:pt x="452" y="4341"/>
                    <a:pt x="419" y="4374"/>
                    <a:pt x="402" y="4441"/>
                  </a:cubicBezTo>
                  <a:lnTo>
                    <a:pt x="335" y="4123"/>
                  </a:lnTo>
                  <a:cubicBezTo>
                    <a:pt x="302" y="3973"/>
                    <a:pt x="251" y="3806"/>
                    <a:pt x="235" y="3622"/>
                  </a:cubicBezTo>
                  <a:cubicBezTo>
                    <a:pt x="201" y="3104"/>
                    <a:pt x="302" y="2603"/>
                    <a:pt x="535" y="2135"/>
                  </a:cubicBezTo>
                  <a:cubicBezTo>
                    <a:pt x="719" y="1667"/>
                    <a:pt x="987" y="1266"/>
                    <a:pt x="1337" y="932"/>
                  </a:cubicBezTo>
                  <a:cubicBezTo>
                    <a:pt x="1388" y="915"/>
                    <a:pt x="1421" y="849"/>
                    <a:pt x="1471" y="815"/>
                  </a:cubicBezTo>
                  <a:cubicBezTo>
                    <a:pt x="1638" y="631"/>
                    <a:pt x="2039" y="214"/>
                    <a:pt x="2223" y="214"/>
                  </a:cubicBezTo>
                  <a:close/>
                  <a:moveTo>
                    <a:pt x="2237" y="0"/>
                  </a:moveTo>
                  <a:cubicBezTo>
                    <a:pt x="1982" y="0"/>
                    <a:pt x="1667" y="306"/>
                    <a:pt x="1337" y="665"/>
                  </a:cubicBezTo>
                  <a:cubicBezTo>
                    <a:pt x="1287" y="715"/>
                    <a:pt x="1237" y="765"/>
                    <a:pt x="1221" y="799"/>
                  </a:cubicBezTo>
                  <a:cubicBezTo>
                    <a:pt x="836" y="1149"/>
                    <a:pt x="569" y="1584"/>
                    <a:pt x="368" y="2052"/>
                  </a:cubicBezTo>
                  <a:cubicBezTo>
                    <a:pt x="118" y="2553"/>
                    <a:pt x="1" y="3088"/>
                    <a:pt x="51" y="3656"/>
                  </a:cubicBezTo>
                  <a:cubicBezTo>
                    <a:pt x="68" y="3823"/>
                    <a:pt x="118" y="4007"/>
                    <a:pt x="151" y="4174"/>
                  </a:cubicBezTo>
                  <a:cubicBezTo>
                    <a:pt x="201" y="4408"/>
                    <a:pt x="251" y="4641"/>
                    <a:pt x="251" y="4859"/>
                  </a:cubicBezTo>
                  <a:cubicBezTo>
                    <a:pt x="251" y="4909"/>
                    <a:pt x="302" y="4942"/>
                    <a:pt x="368" y="4976"/>
                  </a:cubicBezTo>
                  <a:cubicBezTo>
                    <a:pt x="402" y="4976"/>
                    <a:pt x="419" y="4926"/>
                    <a:pt x="485" y="4926"/>
                  </a:cubicBezTo>
                  <a:cubicBezTo>
                    <a:pt x="569" y="4708"/>
                    <a:pt x="636" y="4525"/>
                    <a:pt x="703" y="4357"/>
                  </a:cubicBezTo>
                  <a:cubicBezTo>
                    <a:pt x="920" y="3773"/>
                    <a:pt x="1053" y="3438"/>
                    <a:pt x="1254" y="3071"/>
                  </a:cubicBezTo>
                  <a:lnTo>
                    <a:pt x="1571" y="2503"/>
                  </a:lnTo>
                  <a:cubicBezTo>
                    <a:pt x="1738" y="2185"/>
                    <a:pt x="1906" y="1868"/>
                    <a:pt x="2089" y="1567"/>
                  </a:cubicBezTo>
                  <a:cubicBezTo>
                    <a:pt x="2123" y="1517"/>
                    <a:pt x="2140" y="1484"/>
                    <a:pt x="2173" y="1417"/>
                  </a:cubicBezTo>
                  <a:cubicBezTo>
                    <a:pt x="2373" y="1083"/>
                    <a:pt x="2641" y="648"/>
                    <a:pt x="2557" y="281"/>
                  </a:cubicBezTo>
                  <a:cubicBezTo>
                    <a:pt x="2507" y="147"/>
                    <a:pt x="2424" y="47"/>
                    <a:pt x="2323" y="13"/>
                  </a:cubicBezTo>
                  <a:cubicBezTo>
                    <a:pt x="2295" y="4"/>
                    <a:pt x="2266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9" name="Google Shape;1699;p36"/>
            <p:cNvSpPr/>
            <p:nvPr/>
          </p:nvSpPr>
          <p:spPr>
            <a:xfrm>
              <a:off x="4859091" y="4558530"/>
              <a:ext cx="148212" cy="179311"/>
            </a:xfrm>
            <a:custGeom>
              <a:avLst/>
              <a:gdLst/>
              <a:ahLst/>
              <a:cxnLst/>
              <a:rect l="l" t="t" r="r" b="b"/>
              <a:pathLst>
                <a:path w="3560" h="4307" extrusionOk="0">
                  <a:moveTo>
                    <a:pt x="3259" y="196"/>
                  </a:moveTo>
                  <a:cubicBezTo>
                    <a:pt x="3292" y="196"/>
                    <a:pt x="3309" y="196"/>
                    <a:pt x="3309" y="213"/>
                  </a:cubicBezTo>
                  <a:cubicBezTo>
                    <a:pt x="3342" y="229"/>
                    <a:pt x="3342" y="296"/>
                    <a:pt x="3342" y="330"/>
                  </a:cubicBezTo>
                  <a:cubicBezTo>
                    <a:pt x="3326" y="614"/>
                    <a:pt x="2975" y="931"/>
                    <a:pt x="2724" y="1165"/>
                  </a:cubicBezTo>
                  <a:lnTo>
                    <a:pt x="2591" y="1299"/>
                  </a:lnTo>
                  <a:lnTo>
                    <a:pt x="1906" y="1984"/>
                  </a:lnTo>
                  <a:lnTo>
                    <a:pt x="1337" y="2552"/>
                  </a:lnTo>
                  <a:cubicBezTo>
                    <a:pt x="970" y="2953"/>
                    <a:pt x="636" y="3371"/>
                    <a:pt x="302" y="3788"/>
                  </a:cubicBezTo>
                  <a:cubicBezTo>
                    <a:pt x="302" y="3671"/>
                    <a:pt x="318" y="3588"/>
                    <a:pt x="318" y="3504"/>
                  </a:cubicBezTo>
                  <a:cubicBezTo>
                    <a:pt x="335" y="3321"/>
                    <a:pt x="335" y="3153"/>
                    <a:pt x="385" y="2986"/>
                  </a:cubicBezTo>
                  <a:cubicBezTo>
                    <a:pt x="502" y="2468"/>
                    <a:pt x="753" y="2001"/>
                    <a:pt x="1120" y="1600"/>
                  </a:cubicBezTo>
                  <a:cubicBezTo>
                    <a:pt x="1421" y="1215"/>
                    <a:pt x="1805" y="898"/>
                    <a:pt x="2240" y="664"/>
                  </a:cubicBezTo>
                  <a:cubicBezTo>
                    <a:pt x="2307" y="647"/>
                    <a:pt x="2340" y="630"/>
                    <a:pt x="2407" y="580"/>
                  </a:cubicBezTo>
                  <a:cubicBezTo>
                    <a:pt x="2591" y="463"/>
                    <a:pt x="3058" y="196"/>
                    <a:pt x="3259" y="196"/>
                  </a:cubicBezTo>
                  <a:close/>
                  <a:moveTo>
                    <a:pt x="3239" y="0"/>
                  </a:moveTo>
                  <a:cubicBezTo>
                    <a:pt x="2994" y="0"/>
                    <a:pt x="2647" y="202"/>
                    <a:pt x="2290" y="413"/>
                  </a:cubicBezTo>
                  <a:cubicBezTo>
                    <a:pt x="2223" y="430"/>
                    <a:pt x="2173" y="480"/>
                    <a:pt x="2139" y="497"/>
                  </a:cubicBezTo>
                  <a:cubicBezTo>
                    <a:pt x="1672" y="747"/>
                    <a:pt x="1287" y="1082"/>
                    <a:pt x="953" y="1483"/>
                  </a:cubicBezTo>
                  <a:cubicBezTo>
                    <a:pt x="569" y="1884"/>
                    <a:pt x="302" y="2402"/>
                    <a:pt x="168" y="2936"/>
                  </a:cubicBezTo>
                  <a:cubicBezTo>
                    <a:pt x="134" y="3103"/>
                    <a:pt x="134" y="3304"/>
                    <a:pt x="118" y="3488"/>
                  </a:cubicBezTo>
                  <a:cubicBezTo>
                    <a:pt x="84" y="3722"/>
                    <a:pt x="68" y="3939"/>
                    <a:pt x="1" y="4156"/>
                  </a:cubicBezTo>
                  <a:cubicBezTo>
                    <a:pt x="1" y="4206"/>
                    <a:pt x="34" y="4256"/>
                    <a:pt x="68" y="4273"/>
                  </a:cubicBezTo>
                  <a:cubicBezTo>
                    <a:pt x="68" y="4306"/>
                    <a:pt x="84" y="4306"/>
                    <a:pt x="118" y="4306"/>
                  </a:cubicBezTo>
                  <a:cubicBezTo>
                    <a:pt x="151" y="4306"/>
                    <a:pt x="168" y="4290"/>
                    <a:pt x="168" y="4290"/>
                  </a:cubicBezTo>
                  <a:cubicBezTo>
                    <a:pt x="569" y="3738"/>
                    <a:pt x="1003" y="3220"/>
                    <a:pt x="1471" y="2719"/>
                  </a:cubicBezTo>
                  <a:cubicBezTo>
                    <a:pt x="1655" y="2552"/>
                    <a:pt x="1839" y="2368"/>
                    <a:pt x="2039" y="2168"/>
                  </a:cubicBezTo>
                  <a:lnTo>
                    <a:pt x="2724" y="1483"/>
                  </a:lnTo>
                  <a:lnTo>
                    <a:pt x="2841" y="1349"/>
                  </a:lnTo>
                  <a:cubicBezTo>
                    <a:pt x="3125" y="1115"/>
                    <a:pt x="3510" y="731"/>
                    <a:pt x="3543" y="380"/>
                  </a:cubicBezTo>
                  <a:cubicBezTo>
                    <a:pt x="3560" y="163"/>
                    <a:pt x="3476" y="79"/>
                    <a:pt x="3409" y="46"/>
                  </a:cubicBezTo>
                  <a:cubicBezTo>
                    <a:pt x="3361" y="14"/>
                    <a:pt x="3303" y="0"/>
                    <a:pt x="3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36"/>
            <p:cNvSpPr/>
            <p:nvPr/>
          </p:nvSpPr>
          <p:spPr>
            <a:xfrm>
              <a:off x="4690770" y="4666650"/>
              <a:ext cx="123149" cy="101791"/>
            </a:xfrm>
            <a:custGeom>
              <a:avLst/>
              <a:gdLst/>
              <a:ahLst/>
              <a:cxnLst/>
              <a:rect l="l" t="t" r="r" b="b"/>
              <a:pathLst>
                <a:path w="2958" h="2445" extrusionOk="0">
                  <a:moveTo>
                    <a:pt x="2690" y="206"/>
                  </a:moveTo>
                  <a:cubicBezTo>
                    <a:pt x="2690" y="206"/>
                    <a:pt x="2707" y="222"/>
                    <a:pt x="2690" y="256"/>
                  </a:cubicBezTo>
                  <a:cubicBezTo>
                    <a:pt x="2624" y="423"/>
                    <a:pt x="2356" y="607"/>
                    <a:pt x="2172" y="707"/>
                  </a:cubicBezTo>
                  <a:lnTo>
                    <a:pt x="2055" y="774"/>
                  </a:lnTo>
                  <a:cubicBezTo>
                    <a:pt x="1855" y="891"/>
                    <a:pt x="1671" y="1024"/>
                    <a:pt x="1454" y="1141"/>
                  </a:cubicBezTo>
                  <a:lnTo>
                    <a:pt x="1086" y="1392"/>
                  </a:lnTo>
                  <a:cubicBezTo>
                    <a:pt x="836" y="1559"/>
                    <a:pt x="585" y="1743"/>
                    <a:pt x="351" y="1960"/>
                  </a:cubicBezTo>
                  <a:cubicBezTo>
                    <a:pt x="401" y="1826"/>
                    <a:pt x="435" y="1726"/>
                    <a:pt x="468" y="1609"/>
                  </a:cubicBezTo>
                  <a:cubicBezTo>
                    <a:pt x="618" y="1292"/>
                    <a:pt x="852" y="1041"/>
                    <a:pt x="1153" y="824"/>
                  </a:cubicBezTo>
                  <a:cubicBezTo>
                    <a:pt x="1404" y="640"/>
                    <a:pt x="1688" y="490"/>
                    <a:pt x="2005" y="389"/>
                  </a:cubicBezTo>
                  <a:cubicBezTo>
                    <a:pt x="2039" y="373"/>
                    <a:pt x="2089" y="373"/>
                    <a:pt x="2122" y="356"/>
                  </a:cubicBezTo>
                  <a:cubicBezTo>
                    <a:pt x="2406" y="239"/>
                    <a:pt x="2590" y="206"/>
                    <a:pt x="2674" y="206"/>
                  </a:cubicBezTo>
                  <a:close/>
                  <a:moveTo>
                    <a:pt x="2681" y="1"/>
                  </a:moveTo>
                  <a:cubicBezTo>
                    <a:pt x="2522" y="1"/>
                    <a:pt x="2304" y="78"/>
                    <a:pt x="2072" y="155"/>
                  </a:cubicBezTo>
                  <a:cubicBezTo>
                    <a:pt x="2022" y="172"/>
                    <a:pt x="1989" y="206"/>
                    <a:pt x="1955" y="206"/>
                  </a:cubicBezTo>
                  <a:cubicBezTo>
                    <a:pt x="1621" y="306"/>
                    <a:pt x="1304" y="473"/>
                    <a:pt x="1036" y="673"/>
                  </a:cubicBezTo>
                  <a:cubicBezTo>
                    <a:pt x="735" y="891"/>
                    <a:pt x="468" y="1175"/>
                    <a:pt x="318" y="1542"/>
                  </a:cubicBezTo>
                  <a:cubicBezTo>
                    <a:pt x="234" y="1793"/>
                    <a:pt x="117" y="2044"/>
                    <a:pt x="17" y="2294"/>
                  </a:cubicBezTo>
                  <a:cubicBezTo>
                    <a:pt x="0" y="2328"/>
                    <a:pt x="17" y="2394"/>
                    <a:pt x="67" y="2411"/>
                  </a:cubicBezTo>
                  <a:cubicBezTo>
                    <a:pt x="84" y="2445"/>
                    <a:pt x="101" y="2445"/>
                    <a:pt x="117" y="2445"/>
                  </a:cubicBezTo>
                  <a:cubicBezTo>
                    <a:pt x="144" y="2445"/>
                    <a:pt x="160" y="2423"/>
                    <a:pt x="182" y="2423"/>
                  </a:cubicBezTo>
                  <a:cubicBezTo>
                    <a:pt x="188" y="2423"/>
                    <a:pt x="194" y="2424"/>
                    <a:pt x="201" y="2428"/>
                  </a:cubicBezTo>
                  <a:cubicBezTo>
                    <a:pt x="535" y="2144"/>
                    <a:pt x="903" y="1843"/>
                    <a:pt x="1253" y="1592"/>
                  </a:cubicBezTo>
                  <a:lnTo>
                    <a:pt x="1621" y="1342"/>
                  </a:lnTo>
                  <a:cubicBezTo>
                    <a:pt x="1838" y="1225"/>
                    <a:pt x="2022" y="1091"/>
                    <a:pt x="2239" y="974"/>
                  </a:cubicBezTo>
                  <a:lnTo>
                    <a:pt x="2323" y="907"/>
                  </a:lnTo>
                  <a:cubicBezTo>
                    <a:pt x="2540" y="757"/>
                    <a:pt x="2857" y="590"/>
                    <a:pt x="2924" y="339"/>
                  </a:cubicBezTo>
                  <a:cubicBezTo>
                    <a:pt x="2958" y="206"/>
                    <a:pt x="2924" y="122"/>
                    <a:pt x="2874" y="72"/>
                  </a:cubicBezTo>
                  <a:cubicBezTo>
                    <a:pt x="2829" y="21"/>
                    <a:pt x="2763" y="1"/>
                    <a:pt x="26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36"/>
            <p:cNvSpPr/>
            <p:nvPr/>
          </p:nvSpPr>
          <p:spPr>
            <a:xfrm>
              <a:off x="4927951" y="4640963"/>
              <a:ext cx="654629" cy="94797"/>
            </a:xfrm>
            <a:custGeom>
              <a:avLst/>
              <a:gdLst/>
              <a:ahLst/>
              <a:cxnLst/>
              <a:rect l="l" t="t" r="r" b="b"/>
              <a:pathLst>
                <a:path w="15724" h="2277" extrusionOk="0">
                  <a:moveTo>
                    <a:pt x="14515" y="0"/>
                  </a:moveTo>
                  <a:cubicBezTo>
                    <a:pt x="13887" y="0"/>
                    <a:pt x="13212" y="101"/>
                    <a:pt x="12699" y="171"/>
                  </a:cubicBezTo>
                  <a:cubicBezTo>
                    <a:pt x="11780" y="321"/>
                    <a:pt x="10912" y="572"/>
                    <a:pt x="10076" y="839"/>
                  </a:cubicBezTo>
                  <a:cubicBezTo>
                    <a:pt x="9608" y="990"/>
                    <a:pt x="9124" y="1140"/>
                    <a:pt x="8656" y="1257"/>
                  </a:cubicBezTo>
                  <a:cubicBezTo>
                    <a:pt x="7086" y="1657"/>
                    <a:pt x="5474" y="2086"/>
                    <a:pt x="3846" y="2086"/>
                  </a:cubicBezTo>
                  <a:cubicBezTo>
                    <a:pt x="3706" y="2086"/>
                    <a:pt x="3566" y="2082"/>
                    <a:pt x="3426" y="2076"/>
                  </a:cubicBezTo>
                  <a:lnTo>
                    <a:pt x="3409" y="2076"/>
                  </a:lnTo>
                  <a:cubicBezTo>
                    <a:pt x="2390" y="2026"/>
                    <a:pt x="987" y="1975"/>
                    <a:pt x="185" y="1391"/>
                  </a:cubicBezTo>
                  <a:cubicBezTo>
                    <a:pt x="171" y="1370"/>
                    <a:pt x="151" y="1360"/>
                    <a:pt x="130" y="1360"/>
                  </a:cubicBezTo>
                  <a:cubicBezTo>
                    <a:pt x="101" y="1360"/>
                    <a:pt x="70" y="1378"/>
                    <a:pt x="51" y="1407"/>
                  </a:cubicBezTo>
                  <a:cubicBezTo>
                    <a:pt x="1" y="1441"/>
                    <a:pt x="18" y="1508"/>
                    <a:pt x="68" y="1558"/>
                  </a:cubicBezTo>
                  <a:cubicBezTo>
                    <a:pt x="920" y="2176"/>
                    <a:pt x="2357" y="2243"/>
                    <a:pt x="3409" y="2276"/>
                  </a:cubicBezTo>
                  <a:lnTo>
                    <a:pt x="3861" y="2276"/>
                  </a:lnTo>
                  <a:cubicBezTo>
                    <a:pt x="5531" y="2276"/>
                    <a:pt x="7152" y="1859"/>
                    <a:pt x="8739" y="1424"/>
                  </a:cubicBezTo>
                  <a:cubicBezTo>
                    <a:pt x="9207" y="1307"/>
                    <a:pt x="9692" y="1157"/>
                    <a:pt x="10160" y="1006"/>
                  </a:cubicBezTo>
                  <a:cubicBezTo>
                    <a:pt x="10995" y="756"/>
                    <a:pt x="11847" y="488"/>
                    <a:pt x="12766" y="355"/>
                  </a:cubicBezTo>
                  <a:cubicBezTo>
                    <a:pt x="13231" y="294"/>
                    <a:pt x="13884" y="203"/>
                    <a:pt x="14498" y="203"/>
                  </a:cubicBezTo>
                  <a:cubicBezTo>
                    <a:pt x="14900" y="203"/>
                    <a:pt x="15286" y="242"/>
                    <a:pt x="15590" y="355"/>
                  </a:cubicBezTo>
                  <a:cubicBezTo>
                    <a:pt x="15598" y="363"/>
                    <a:pt x="15607" y="366"/>
                    <a:pt x="15618" y="366"/>
                  </a:cubicBezTo>
                  <a:cubicBezTo>
                    <a:pt x="15652" y="366"/>
                    <a:pt x="15694" y="330"/>
                    <a:pt x="15707" y="305"/>
                  </a:cubicBezTo>
                  <a:cubicBezTo>
                    <a:pt x="15724" y="255"/>
                    <a:pt x="15707" y="188"/>
                    <a:pt x="15640" y="171"/>
                  </a:cubicBezTo>
                  <a:cubicBezTo>
                    <a:pt x="15327" y="44"/>
                    <a:pt x="14931" y="0"/>
                    <a:pt x="14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36"/>
            <p:cNvSpPr/>
            <p:nvPr/>
          </p:nvSpPr>
          <p:spPr>
            <a:xfrm>
              <a:off x="5492115" y="4587548"/>
              <a:ext cx="77936" cy="59160"/>
            </a:xfrm>
            <a:custGeom>
              <a:avLst/>
              <a:gdLst/>
              <a:ahLst/>
              <a:cxnLst/>
              <a:rect l="l" t="t" r="r" b="b"/>
              <a:pathLst>
                <a:path w="1872" h="1421" extrusionOk="0">
                  <a:moveTo>
                    <a:pt x="1755" y="0"/>
                  </a:moveTo>
                  <a:cubicBezTo>
                    <a:pt x="1170" y="17"/>
                    <a:pt x="34" y="702"/>
                    <a:pt x="1" y="1304"/>
                  </a:cubicBezTo>
                  <a:cubicBezTo>
                    <a:pt x="1" y="1370"/>
                    <a:pt x="51" y="1421"/>
                    <a:pt x="118" y="1421"/>
                  </a:cubicBezTo>
                  <a:cubicBezTo>
                    <a:pt x="151" y="1421"/>
                    <a:pt x="218" y="1370"/>
                    <a:pt x="218" y="1320"/>
                  </a:cubicBezTo>
                  <a:cubicBezTo>
                    <a:pt x="234" y="852"/>
                    <a:pt x="1254" y="218"/>
                    <a:pt x="1755" y="201"/>
                  </a:cubicBezTo>
                  <a:cubicBezTo>
                    <a:pt x="1822" y="201"/>
                    <a:pt x="1872" y="167"/>
                    <a:pt x="1872" y="101"/>
                  </a:cubicBezTo>
                  <a:cubicBezTo>
                    <a:pt x="1872" y="34"/>
                    <a:pt x="1822" y="0"/>
                    <a:pt x="1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3" name="Google Shape;1703;p36"/>
            <p:cNvSpPr/>
            <p:nvPr/>
          </p:nvSpPr>
          <p:spPr>
            <a:xfrm>
              <a:off x="5439949" y="4652037"/>
              <a:ext cx="130809" cy="38510"/>
            </a:xfrm>
            <a:custGeom>
              <a:avLst/>
              <a:gdLst/>
              <a:ahLst/>
              <a:cxnLst/>
              <a:rect l="l" t="t" r="r" b="b"/>
              <a:pathLst>
                <a:path w="3142" h="925" extrusionOk="0">
                  <a:moveTo>
                    <a:pt x="102" y="1"/>
                  </a:moveTo>
                  <a:cubicBezTo>
                    <a:pt x="56" y="1"/>
                    <a:pt x="28" y="33"/>
                    <a:pt x="0" y="89"/>
                  </a:cubicBezTo>
                  <a:cubicBezTo>
                    <a:pt x="0" y="156"/>
                    <a:pt x="34" y="189"/>
                    <a:pt x="84" y="222"/>
                  </a:cubicBezTo>
                  <a:cubicBezTo>
                    <a:pt x="301" y="256"/>
                    <a:pt x="502" y="339"/>
                    <a:pt x="702" y="490"/>
                  </a:cubicBezTo>
                  <a:cubicBezTo>
                    <a:pt x="1471" y="924"/>
                    <a:pt x="2122" y="924"/>
                    <a:pt x="3008" y="924"/>
                  </a:cubicBezTo>
                  <a:cubicBezTo>
                    <a:pt x="3075" y="924"/>
                    <a:pt x="3142" y="857"/>
                    <a:pt x="3142" y="807"/>
                  </a:cubicBezTo>
                  <a:cubicBezTo>
                    <a:pt x="3142" y="740"/>
                    <a:pt x="3091" y="690"/>
                    <a:pt x="3041" y="690"/>
                  </a:cubicBezTo>
                  <a:cubicBezTo>
                    <a:pt x="2156" y="690"/>
                    <a:pt x="1538" y="690"/>
                    <a:pt x="819" y="306"/>
                  </a:cubicBezTo>
                  <a:cubicBezTo>
                    <a:pt x="619" y="156"/>
                    <a:pt x="385" y="55"/>
                    <a:pt x="134" y="5"/>
                  </a:cubicBezTo>
                  <a:cubicBezTo>
                    <a:pt x="123" y="2"/>
                    <a:pt x="112" y="1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4" name="Google Shape;1704;p36"/>
            <p:cNvSpPr/>
            <p:nvPr/>
          </p:nvSpPr>
          <p:spPr>
            <a:xfrm>
              <a:off x="5362054" y="4666275"/>
              <a:ext cx="82807" cy="47919"/>
            </a:xfrm>
            <a:custGeom>
              <a:avLst/>
              <a:gdLst/>
              <a:ahLst/>
              <a:cxnLst/>
              <a:rect l="l" t="t" r="r" b="b"/>
              <a:pathLst>
                <a:path w="1989" h="1151" extrusionOk="0">
                  <a:moveTo>
                    <a:pt x="122" y="1"/>
                  </a:moveTo>
                  <a:cubicBezTo>
                    <a:pt x="101" y="1"/>
                    <a:pt x="81" y="10"/>
                    <a:pt x="67" y="31"/>
                  </a:cubicBezTo>
                  <a:cubicBezTo>
                    <a:pt x="17" y="64"/>
                    <a:pt x="0" y="131"/>
                    <a:pt x="33" y="164"/>
                  </a:cubicBezTo>
                  <a:cubicBezTo>
                    <a:pt x="318" y="499"/>
                    <a:pt x="1404" y="1083"/>
                    <a:pt x="1871" y="1150"/>
                  </a:cubicBezTo>
                  <a:cubicBezTo>
                    <a:pt x="1922" y="1150"/>
                    <a:pt x="1988" y="1117"/>
                    <a:pt x="1955" y="1067"/>
                  </a:cubicBezTo>
                  <a:cubicBezTo>
                    <a:pt x="1988" y="1000"/>
                    <a:pt x="1938" y="950"/>
                    <a:pt x="1871" y="950"/>
                  </a:cubicBezTo>
                  <a:cubicBezTo>
                    <a:pt x="1487" y="900"/>
                    <a:pt x="434" y="332"/>
                    <a:pt x="201" y="48"/>
                  </a:cubicBezTo>
                  <a:cubicBezTo>
                    <a:pt x="181" y="18"/>
                    <a:pt x="150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36"/>
            <p:cNvSpPr/>
            <p:nvPr/>
          </p:nvSpPr>
          <p:spPr>
            <a:xfrm>
              <a:off x="5397525" y="4592835"/>
              <a:ext cx="44547" cy="69193"/>
            </a:xfrm>
            <a:custGeom>
              <a:avLst/>
              <a:gdLst/>
              <a:ahLst/>
              <a:cxnLst/>
              <a:rect l="l" t="t" r="r" b="b"/>
              <a:pathLst>
                <a:path w="1070" h="1662" extrusionOk="0">
                  <a:moveTo>
                    <a:pt x="951" y="1"/>
                  </a:moveTo>
                  <a:cubicBezTo>
                    <a:pt x="913" y="1"/>
                    <a:pt x="878" y="23"/>
                    <a:pt x="852" y="74"/>
                  </a:cubicBezTo>
                  <a:cubicBezTo>
                    <a:pt x="752" y="341"/>
                    <a:pt x="585" y="625"/>
                    <a:pt x="401" y="893"/>
                  </a:cubicBezTo>
                  <a:cubicBezTo>
                    <a:pt x="251" y="1093"/>
                    <a:pt x="134" y="1294"/>
                    <a:pt x="17" y="1494"/>
                  </a:cubicBezTo>
                  <a:cubicBezTo>
                    <a:pt x="0" y="1561"/>
                    <a:pt x="17" y="1611"/>
                    <a:pt x="67" y="1644"/>
                  </a:cubicBezTo>
                  <a:cubicBezTo>
                    <a:pt x="67" y="1661"/>
                    <a:pt x="84" y="1661"/>
                    <a:pt x="100" y="1661"/>
                  </a:cubicBezTo>
                  <a:cubicBezTo>
                    <a:pt x="151" y="1661"/>
                    <a:pt x="167" y="1644"/>
                    <a:pt x="201" y="1578"/>
                  </a:cubicBezTo>
                  <a:cubicBezTo>
                    <a:pt x="301" y="1394"/>
                    <a:pt x="435" y="1177"/>
                    <a:pt x="568" y="993"/>
                  </a:cubicBezTo>
                  <a:cubicBezTo>
                    <a:pt x="752" y="709"/>
                    <a:pt x="936" y="425"/>
                    <a:pt x="1036" y="141"/>
                  </a:cubicBezTo>
                  <a:cubicBezTo>
                    <a:pt x="1070" y="91"/>
                    <a:pt x="1036" y="40"/>
                    <a:pt x="986" y="7"/>
                  </a:cubicBezTo>
                  <a:cubicBezTo>
                    <a:pt x="974" y="3"/>
                    <a:pt x="962" y="1"/>
                    <a:pt x="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36"/>
            <p:cNvSpPr/>
            <p:nvPr/>
          </p:nvSpPr>
          <p:spPr>
            <a:xfrm>
              <a:off x="5241694" y="4642836"/>
              <a:ext cx="64739" cy="64405"/>
            </a:xfrm>
            <a:custGeom>
              <a:avLst/>
              <a:gdLst/>
              <a:ahLst/>
              <a:cxnLst/>
              <a:rect l="l" t="t" r="r" b="b"/>
              <a:pathLst>
                <a:path w="1555" h="1547" extrusionOk="0">
                  <a:moveTo>
                    <a:pt x="1418" y="0"/>
                  </a:moveTo>
                  <a:cubicBezTo>
                    <a:pt x="1400" y="0"/>
                    <a:pt x="1383" y="7"/>
                    <a:pt x="1371" y="26"/>
                  </a:cubicBezTo>
                  <a:cubicBezTo>
                    <a:pt x="1304" y="59"/>
                    <a:pt x="1237" y="109"/>
                    <a:pt x="1170" y="176"/>
                  </a:cubicBezTo>
                  <a:cubicBezTo>
                    <a:pt x="752" y="510"/>
                    <a:pt x="218" y="928"/>
                    <a:pt x="34" y="1396"/>
                  </a:cubicBezTo>
                  <a:cubicBezTo>
                    <a:pt x="0" y="1463"/>
                    <a:pt x="34" y="1529"/>
                    <a:pt x="84" y="1546"/>
                  </a:cubicBezTo>
                  <a:lnTo>
                    <a:pt x="134" y="1546"/>
                  </a:lnTo>
                  <a:cubicBezTo>
                    <a:pt x="168" y="1546"/>
                    <a:pt x="218" y="1529"/>
                    <a:pt x="218" y="1479"/>
                  </a:cubicBezTo>
                  <a:cubicBezTo>
                    <a:pt x="385" y="1062"/>
                    <a:pt x="903" y="644"/>
                    <a:pt x="1304" y="343"/>
                  </a:cubicBezTo>
                  <a:cubicBezTo>
                    <a:pt x="1371" y="293"/>
                    <a:pt x="1421" y="226"/>
                    <a:pt x="1488" y="193"/>
                  </a:cubicBezTo>
                  <a:cubicBezTo>
                    <a:pt x="1538" y="143"/>
                    <a:pt x="1554" y="93"/>
                    <a:pt x="1504" y="42"/>
                  </a:cubicBezTo>
                  <a:cubicBezTo>
                    <a:pt x="1483" y="21"/>
                    <a:pt x="1449" y="0"/>
                    <a:pt x="1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36"/>
            <p:cNvSpPr/>
            <p:nvPr/>
          </p:nvSpPr>
          <p:spPr>
            <a:xfrm>
              <a:off x="5408641" y="4566690"/>
              <a:ext cx="10491" cy="63323"/>
            </a:xfrm>
            <a:custGeom>
              <a:avLst/>
              <a:gdLst/>
              <a:ahLst/>
              <a:cxnLst/>
              <a:rect l="l" t="t" r="r" b="b"/>
              <a:pathLst>
                <a:path w="252" h="1521" extrusionOk="0">
                  <a:moveTo>
                    <a:pt x="117" y="0"/>
                  </a:moveTo>
                  <a:cubicBezTo>
                    <a:pt x="51" y="0"/>
                    <a:pt x="1" y="33"/>
                    <a:pt x="1" y="100"/>
                  </a:cubicBezTo>
                  <a:cubicBezTo>
                    <a:pt x="1" y="351"/>
                    <a:pt x="1" y="602"/>
                    <a:pt x="34" y="852"/>
                  </a:cubicBezTo>
                  <a:cubicBezTo>
                    <a:pt x="34" y="1036"/>
                    <a:pt x="51" y="1220"/>
                    <a:pt x="51" y="1420"/>
                  </a:cubicBezTo>
                  <a:cubicBezTo>
                    <a:pt x="51" y="1470"/>
                    <a:pt x="84" y="1521"/>
                    <a:pt x="151" y="1521"/>
                  </a:cubicBezTo>
                  <a:cubicBezTo>
                    <a:pt x="218" y="1504"/>
                    <a:pt x="251" y="1454"/>
                    <a:pt x="251" y="1420"/>
                  </a:cubicBezTo>
                  <a:cubicBezTo>
                    <a:pt x="251" y="1220"/>
                    <a:pt x="234" y="1036"/>
                    <a:pt x="234" y="852"/>
                  </a:cubicBezTo>
                  <a:cubicBezTo>
                    <a:pt x="234" y="602"/>
                    <a:pt x="218" y="351"/>
                    <a:pt x="218" y="100"/>
                  </a:cubicBezTo>
                  <a:cubicBezTo>
                    <a:pt x="218" y="33"/>
                    <a:pt x="168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8" name="Google Shape;1708;p36"/>
            <p:cNvSpPr/>
            <p:nvPr/>
          </p:nvSpPr>
          <p:spPr>
            <a:xfrm>
              <a:off x="5300813" y="4688757"/>
              <a:ext cx="75188" cy="27519"/>
            </a:xfrm>
            <a:custGeom>
              <a:avLst/>
              <a:gdLst/>
              <a:ahLst/>
              <a:cxnLst/>
              <a:rect l="l" t="t" r="r" b="b"/>
              <a:pathLst>
                <a:path w="1806" h="661" extrusionOk="0">
                  <a:moveTo>
                    <a:pt x="120" y="0"/>
                  </a:moveTo>
                  <a:cubicBezTo>
                    <a:pt x="93" y="0"/>
                    <a:pt x="68" y="9"/>
                    <a:pt x="51" y="25"/>
                  </a:cubicBezTo>
                  <a:cubicBezTo>
                    <a:pt x="1" y="76"/>
                    <a:pt x="1" y="126"/>
                    <a:pt x="51" y="176"/>
                  </a:cubicBezTo>
                  <a:cubicBezTo>
                    <a:pt x="385" y="510"/>
                    <a:pt x="1070" y="660"/>
                    <a:pt x="1621" y="660"/>
                  </a:cubicBezTo>
                  <a:lnTo>
                    <a:pt x="1705" y="660"/>
                  </a:lnTo>
                  <a:cubicBezTo>
                    <a:pt x="1755" y="660"/>
                    <a:pt x="1805" y="610"/>
                    <a:pt x="1805" y="543"/>
                  </a:cubicBezTo>
                  <a:cubicBezTo>
                    <a:pt x="1805" y="493"/>
                    <a:pt x="1755" y="443"/>
                    <a:pt x="1705" y="443"/>
                  </a:cubicBezTo>
                  <a:cubicBezTo>
                    <a:pt x="1678" y="444"/>
                    <a:pt x="1651" y="444"/>
                    <a:pt x="1623" y="444"/>
                  </a:cubicBezTo>
                  <a:cubicBezTo>
                    <a:pt x="1102" y="444"/>
                    <a:pt x="471" y="295"/>
                    <a:pt x="201" y="25"/>
                  </a:cubicBezTo>
                  <a:cubicBezTo>
                    <a:pt x="176" y="9"/>
                    <a:pt x="147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9" name="Google Shape;1709;p36"/>
            <p:cNvSpPr/>
            <p:nvPr/>
          </p:nvSpPr>
          <p:spPr>
            <a:xfrm>
              <a:off x="5131784" y="4724561"/>
              <a:ext cx="116196" cy="44588"/>
            </a:xfrm>
            <a:custGeom>
              <a:avLst/>
              <a:gdLst/>
              <a:ahLst/>
              <a:cxnLst/>
              <a:rect l="l" t="t" r="r" b="b"/>
              <a:pathLst>
                <a:path w="2791" h="1071" extrusionOk="0">
                  <a:moveTo>
                    <a:pt x="131" y="0"/>
                  </a:moveTo>
                  <a:cubicBezTo>
                    <a:pt x="99" y="0"/>
                    <a:pt x="66" y="19"/>
                    <a:pt x="34" y="51"/>
                  </a:cubicBezTo>
                  <a:cubicBezTo>
                    <a:pt x="1" y="84"/>
                    <a:pt x="17" y="151"/>
                    <a:pt x="51" y="185"/>
                  </a:cubicBezTo>
                  <a:cubicBezTo>
                    <a:pt x="669" y="602"/>
                    <a:pt x="1521" y="1070"/>
                    <a:pt x="2590" y="1070"/>
                  </a:cubicBezTo>
                  <a:lnTo>
                    <a:pt x="2691" y="1070"/>
                  </a:lnTo>
                  <a:cubicBezTo>
                    <a:pt x="2757" y="1070"/>
                    <a:pt x="2791" y="1020"/>
                    <a:pt x="2791" y="970"/>
                  </a:cubicBezTo>
                  <a:cubicBezTo>
                    <a:pt x="2791" y="903"/>
                    <a:pt x="2757" y="853"/>
                    <a:pt x="2691" y="853"/>
                  </a:cubicBezTo>
                  <a:cubicBezTo>
                    <a:pt x="2637" y="856"/>
                    <a:pt x="2585" y="857"/>
                    <a:pt x="2533" y="857"/>
                  </a:cubicBezTo>
                  <a:cubicBezTo>
                    <a:pt x="1539" y="857"/>
                    <a:pt x="756" y="415"/>
                    <a:pt x="184" y="18"/>
                  </a:cubicBezTo>
                  <a:cubicBezTo>
                    <a:pt x="167" y="6"/>
                    <a:pt x="149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0" name="Google Shape;1710;p36"/>
            <p:cNvSpPr/>
            <p:nvPr/>
          </p:nvSpPr>
          <p:spPr>
            <a:xfrm>
              <a:off x="5190903" y="4668190"/>
              <a:ext cx="36928" cy="49459"/>
            </a:xfrm>
            <a:custGeom>
              <a:avLst/>
              <a:gdLst/>
              <a:ahLst/>
              <a:cxnLst/>
              <a:rect l="l" t="t" r="r" b="b"/>
              <a:pathLst>
                <a:path w="887" h="1188" extrusionOk="0">
                  <a:moveTo>
                    <a:pt x="753" y="0"/>
                  </a:moveTo>
                  <a:cubicBezTo>
                    <a:pt x="733" y="0"/>
                    <a:pt x="715" y="5"/>
                    <a:pt x="703" y="18"/>
                  </a:cubicBezTo>
                  <a:cubicBezTo>
                    <a:pt x="435" y="202"/>
                    <a:pt x="268" y="519"/>
                    <a:pt x="118" y="820"/>
                  </a:cubicBezTo>
                  <a:cubicBezTo>
                    <a:pt x="68" y="870"/>
                    <a:pt x="51" y="954"/>
                    <a:pt x="17" y="1021"/>
                  </a:cubicBezTo>
                  <a:cubicBezTo>
                    <a:pt x="1" y="1088"/>
                    <a:pt x="17" y="1154"/>
                    <a:pt x="51" y="1171"/>
                  </a:cubicBezTo>
                  <a:cubicBezTo>
                    <a:pt x="51" y="1188"/>
                    <a:pt x="84" y="1188"/>
                    <a:pt x="101" y="1188"/>
                  </a:cubicBezTo>
                  <a:cubicBezTo>
                    <a:pt x="134" y="1188"/>
                    <a:pt x="168" y="1171"/>
                    <a:pt x="218" y="1121"/>
                  </a:cubicBezTo>
                  <a:cubicBezTo>
                    <a:pt x="235" y="1071"/>
                    <a:pt x="285" y="1004"/>
                    <a:pt x="318" y="920"/>
                  </a:cubicBezTo>
                  <a:cubicBezTo>
                    <a:pt x="452" y="653"/>
                    <a:pt x="602" y="352"/>
                    <a:pt x="819" y="185"/>
                  </a:cubicBezTo>
                  <a:cubicBezTo>
                    <a:pt x="870" y="152"/>
                    <a:pt x="886" y="85"/>
                    <a:pt x="853" y="35"/>
                  </a:cubicBezTo>
                  <a:cubicBezTo>
                    <a:pt x="822" y="14"/>
                    <a:pt x="785" y="0"/>
                    <a:pt x="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1" name="Google Shape;1711;p36"/>
            <p:cNvSpPr/>
            <p:nvPr/>
          </p:nvSpPr>
          <p:spPr>
            <a:xfrm>
              <a:off x="5538035" y="4559030"/>
              <a:ext cx="96046" cy="62365"/>
            </a:xfrm>
            <a:custGeom>
              <a:avLst/>
              <a:gdLst/>
              <a:ahLst/>
              <a:cxnLst/>
              <a:rect l="l" t="t" r="r" b="b"/>
              <a:pathLst>
                <a:path w="2307" h="1498" extrusionOk="0">
                  <a:moveTo>
                    <a:pt x="1282" y="1"/>
                  </a:moveTo>
                  <a:cubicBezTo>
                    <a:pt x="992" y="1"/>
                    <a:pt x="702" y="73"/>
                    <a:pt x="451" y="217"/>
                  </a:cubicBezTo>
                  <a:cubicBezTo>
                    <a:pt x="0" y="733"/>
                    <a:pt x="593" y="1497"/>
                    <a:pt x="1302" y="1497"/>
                  </a:cubicBezTo>
                  <a:cubicBezTo>
                    <a:pt x="1512" y="1497"/>
                    <a:pt x="1732" y="1430"/>
                    <a:pt x="1939" y="1270"/>
                  </a:cubicBezTo>
                  <a:cubicBezTo>
                    <a:pt x="2223" y="1036"/>
                    <a:pt x="2306" y="301"/>
                    <a:pt x="1905" y="117"/>
                  </a:cubicBezTo>
                  <a:cubicBezTo>
                    <a:pt x="1707" y="39"/>
                    <a:pt x="1494" y="1"/>
                    <a:pt x="1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2" name="Google Shape;1712;p36"/>
            <p:cNvSpPr/>
            <p:nvPr/>
          </p:nvSpPr>
          <p:spPr>
            <a:xfrm>
              <a:off x="5555563" y="4638298"/>
              <a:ext cx="51375" cy="33431"/>
            </a:xfrm>
            <a:custGeom>
              <a:avLst/>
              <a:gdLst/>
              <a:ahLst/>
              <a:cxnLst/>
              <a:rect l="l" t="t" r="r" b="b"/>
              <a:pathLst>
                <a:path w="1234" h="803" extrusionOk="0">
                  <a:moveTo>
                    <a:pt x="712" y="0"/>
                  </a:moveTo>
                  <a:cubicBezTo>
                    <a:pt x="548" y="0"/>
                    <a:pt x="381" y="38"/>
                    <a:pt x="231" y="118"/>
                  </a:cubicBezTo>
                  <a:cubicBezTo>
                    <a:pt x="1" y="387"/>
                    <a:pt x="319" y="802"/>
                    <a:pt x="698" y="802"/>
                  </a:cubicBezTo>
                  <a:cubicBezTo>
                    <a:pt x="814" y="802"/>
                    <a:pt x="936" y="763"/>
                    <a:pt x="1050" y="669"/>
                  </a:cubicBezTo>
                  <a:cubicBezTo>
                    <a:pt x="1200" y="552"/>
                    <a:pt x="1233" y="151"/>
                    <a:pt x="1033" y="51"/>
                  </a:cubicBezTo>
                  <a:cubicBezTo>
                    <a:pt x="932" y="17"/>
                    <a:pt x="823" y="0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3" name="Google Shape;1713;p36"/>
            <p:cNvSpPr/>
            <p:nvPr/>
          </p:nvSpPr>
          <p:spPr>
            <a:xfrm>
              <a:off x="5524255" y="4672562"/>
              <a:ext cx="51375" cy="33930"/>
            </a:xfrm>
            <a:custGeom>
              <a:avLst/>
              <a:gdLst/>
              <a:ahLst/>
              <a:cxnLst/>
              <a:rect l="l" t="t" r="r" b="b"/>
              <a:pathLst>
                <a:path w="1234" h="815" extrusionOk="0">
                  <a:moveTo>
                    <a:pt x="701" y="0"/>
                  </a:moveTo>
                  <a:cubicBezTo>
                    <a:pt x="541" y="0"/>
                    <a:pt x="377" y="43"/>
                    <a:pt x="231" y="130"/>
                  </a:cubicBezTo>
                  <a:cubicBezTo>
                    <a:pt x="1" y="399"/>
                    <a:pt x="319" y="815"/>
                    <a:pt x="698" y="815"/>
                  </a:cubicBezTo>
                  <a:cubicBezTo>
                    <a:pt x="814" y="815"/>
                    <a:pt x="936" y="776"/>
                    <a:pt x="1050" y="682"/>
                  </a:cubicBezTo>
                  <a:cubicBezTo>
                    <a:pt x="1200" y="565"/>
                    <a:pt x="1234" y="164"/>
                    <a:pt x="1033" y="64"/>
                  </a:cubicBezTo>
                  <a:cubicBezTo>
                    <a:pt x="929" y="22"/>
                    <a:pt x="816" y="0"/>
                    <a:pt x="7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4" name="Google Shape;1714;p36"/>
            <p:cNvSpPr/>
            <p:nvPr/>
          </p:nvSpPr>
          <p:spPr>
            <a:xfrm>
              <a:off x="5382912" y="4521394"/>
              <a:ext cx="65488" cy="54164"/>
            </a:xfrm>
            <a:custGeom>
              <a:avLst/>
              <a:gdLst/>
              <a:ahLst/>
              <a:cxnLst/>
              <a:rect l="l" t="t" r="r" b="b"/>
              <a:pathLst>
                <a:path w="1573" h="1301" extrusionOk="0">
                  <a:moveTo>
                    <a:pt x="613" y="0"/>
                  </a:moveTo>
                  <a:cubicBezTo>
                    <a:pt x="370" y="0"/>
                    <a:pt x="111" y="100"/>
                    <a:pt x="67" y="286"/>
                  </a:cubicBezTo>
                  <a:cubicBezTo>
                    <a:pt x="0" y="637"/>
                    <a:pt x="117" y="1005"/>
                    <a:pt x="401" y="1255"/>
                  </a:cubicBezTo>
                  <a:cubicBezTo>
                    <a:pt x="473" y="1286"/>
                    <a:pt x="545" y="1300"/>
                    <a:pt x="616" y="1300"/>
                  </a:cubicBezTo>
                  <a:cubicBezTo>
                    <a:pt x="1149" y="1300"/>
                    <a:pt x="1573" y="484"/>
                    <a:pt x="953" y="86"/>
                  </a:cubicBezTo>
                  <a:cubicBezTo>
                    <a:pt x="866" y="28"/>
                    <a:pt x="742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5" name="Google Shape;1715;p36"/>
            <p:cNvSpPr/>
            <p:nvPr/>
          </p:nvSpPr>
          <p:spPr>
            <a:xfrm>
              <a:off x="5401730" y="4687591"/>
              <a:ext cx="72357" cy="46254"/>
            </a:xfrm>
            <a:custGeom>
              <a:avLst/>
              <a:gdLst/>
              <a:ahLst/>
              <a:cxnLst/>
              <a:rect l="l" t="t" r="r" b="b"/>
              <a:pathLst>
                <a:path w="1738" h="1111" extrusionOk="0">
                  <a:moveTo>
                    <a:pt x="941" y="1"/>
                  </a:moveTo>
                  <a:cubicBezTo>
                    <a:pt x="742" y="1"/>
                    <a:pt x="547" y="47"/>
                    <a:pt x="367" y="137"/>
                  </a:cubicBezTo>
                  <a:cubicBezTo>
                    <a:pt x="1" y="516"/>
                    <a:pt x="433" y="1110"/>
                    <a:pt x="967" y="1110"/>
                  </a:cubicBezTo>
                  <a:cubicBezTo>
                    <a:pt x="1115" y="1110"/>
                    <a:pt x="1271" y="1065"/>
                    <a:pt x="1420" y="956"/>
                  </a:cubicBezTo>
                  <a:cubicBezTo>
                    <a:pt x="1654" y="789"/>
                    <a:pt x="1737" y="237"/>
                    <a:pt x="1453" y="104"/>
                  </a:cubicBezTo>
                  <a:cubicBezTo>
                    <a:pt x="1284" y="34"/>
                    <a:pt x="1111" y="1"/>
                    <a:pt x="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6" name="Google Shape;1716;p36"/>
            <p:cNvSpPr/>
            <p:nvPr/>
          </p:nvSpPr>
          <p:spPr>
            <a:xfrm>
              <a:off x="5356684" y="4701163"/>
              <a:ext cx="41549" cy="27394"/>
            </a:xfrm>
            <a:custGeom>
              <a:avLst/>
              <a:gdLst/>
              <a:ahLst/>
              <a:cxnLst/>
              <a:rect l="l" t="t" r="r" b="b"/>
              <a:pathLst>
                <a:path w="998" h="658" extrusionOk="0">
                  <a:moveTo>
                    <a:pt x="528" y="1"/>
                  </a:moveTo>
                  <a:cubicBezTo>
                    <a:pt x="415" y="1"/>
                    <a:pt x="301" y="26"/>
                    <a:pt x="196" y="78"/>
                  </a:cubicBezTo>
                  <a:cubicBezTo>
                    <a:pt x="1" y="312"/>
                    <a:pt x="261" y="658"/>
                    <a:pt x="567" y="658"/>
                  </a:cubicBezTo>
                  <a:cubicBezTo>
                    <a:pt x="655" y="658"/>
                    <a:pt x="746" y="630"/>
                    <a:pt x="831" y="563"/>
                  </a:cubicBezTo>
                  <a:cubicBezTo>
                    <a:pt x="964" y="479"/>
                    <a:pt x="998" y="145"/>
                    <a:pt x="831" y="62"/>
                  </a:cubicBezTo>
                  <a:cubicBezTo>
                    <a:pt x="735" y="22"/>
                    <a:pt x="632" y="1"/>
                    <a:pt x="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7" name="Google Shape;1717;p36"/>
            <p:cNvSpPr/>
            <p:nvPr/>
          </p:nvSpPr>
          <p:spPr>
            <a:xfrm>
              <a:off x="5288989" y="4625226"/>
              <a:ext cx="34597" cy="31641"/>
            </a:xfrm>
            <a:custGeom>
              <a:avLst/>
              <a:gdLst/>
              <a:ahLst/>
              <a:cxnLst/>
              <a:rect l="l" t="t" r="r" b="b"/>
              <a:pathLst>
                <a:path w="831" h="760" extrusionOk="0">
                  <a:moveTo>
                    <a:pt x="389" y="0"/>
                  </a:moveTo>
                  <a:cubicBezTo>
                    <a:pt x="345" y="0"/>
                    <a:pt x="304" y="10"/>
                    <a:pt x="268" y="31"/>
                  </a:cubicBezTo>
                  <a:cubicBezTo>
                    <a:pt x="101" y="181"/>
                    <a:pt x="1" y="382"/>
                    <a:pt x="17" y="599"/>
                  </a:cubicBezTo>
                  <a:cubicBezTo>
                    <a:pt x="78" y="710"/>
                    <a:pt x="192" y="760"/>
                    <a:pt x="313" y="760"/>
                  </a:cubicBezTo>
                  <a:cubicBezTo>
                    <a:pt x="558" y="760"/>
                    <a:pt x="831" y="556"/>
                    <a:pt x="753" y="232"/>
                  </a:cubicBezTo>
                  <a:cubicBezTo>
                    <a:pt x="739" y="126"/>
                    <a:pt x="550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8" name="Google Shape;1718;p36"/>
            <p:cNvSpPr/>
            <p:nvPr/>
          </p:nvSpPr>
          <p:spPr>
            <a:xfrm>
              <a:off x="5209679" y="4651995"/>
              <a:ext cx="35055" cy="31349"/>
            </a:xfrm>
            <a:custGeom>
              <a:avLst/>
              <a:gdLst/>
              <a:ahLst/>
              <a:cxnLst/>
              <a:rect l="l" t="t" r="r" b="b"/>
              <a:pathLst>
                <a:path w="842" h="753" extrusionOk="0">
                  <a:moveTo>
                    <a:pt x="403" y="0"/>
                  </a:moveTo>
                  <a:cubicBezTo>
                    <a:pt x="354" y="0"/>
                    <a:pt x="308" y="12"/>
                    <a:pt x="268" y="40"/>
                  </a:cubicBezTo>
                  <a:cubicBezTo>
                    <a:pt x="101" y="173"/>
                    <a:pt x="1" y="391"/>
                    <a:pt x="18" y="591"/>
                  </a:cubicBezTo>
                  <a:cubicBezTo>
                    <a:pt x="84" y="702"/>
                    <a:pt x="203" y="753"/>
                    <a:pt x="327" y="753"/>
                  </a:cubicBezTo>
                  <a:cubicBezTo>
                    <a:pt x="575" y="753"/>
                    <a:pt x="842" y="552"/>
                    <a:pt x="753" y="240"/>
                  </a:cubicBezTo>
                  <a:cubicBezTo>
                    <a:pt x="740" y="125"/>
                    <a:pt x="561" y="0"/>
                    <a:pt x="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9" name="Google Shape;1719;p36"/>
            <p:cNvSpPr/>
            <p:nvPr/>
          </p:nvSpPr>
          <p:spPr>
            <a:xfrm>
              <a:off x="5228913" y="4758116"/>
              <a:ext cx="40633" cy="27269"/>
            </a:xfrm>
            <a:custGeom>
              <a:avLst/>
              <a:gdLst/>
              <a:ahLst/>
              <a:cxnLst/>
              <a:rect l="l" t="t" r="r" b="b"/>
              <a:pathLst>
                <a:path w="976" h="655" extrusionOk="0">
                  <a:moveTo>
                    <a:pt x="601" y="0"/>
                  </a:moveTo>
                  <a:cubicBezTo>
                    <a:pt x="453" y="0"/>
                    <a:pt x="301" y="49"/>
                    <a:pt x="174" y="131"/>
                  </a:cubicBezTo>
                  <a:cubicBezTo>
                    <a:pt x="1" y="365"/>
                    <a:pt x="266" y="655"/>
                    <a:pt x="558" y="655"/>
                  </a:cubicBezTo>
                  <a:cubicBezTo>
                    <a:pt x="661" y="655"/>
                    <a:pt x="767" y="619"/>
                    <a:pt x="859" y="532"/>
                  </a:cubicBezTo>
                  <a:cubicBezTo>
                    <a:pt x="976" y="431"/>
                    <a:pt x="976" y="97"/>
                    <a:pt x="792" y="30"/>
                  </a:cubicBezTo>
                  <a:cubicBezTo>
                    <a:pt x="731" y="10"/>
                    <a:pt x="66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0" name="Google Shape;1720;p36"/>
            <p:cNvSpPr/>
            <p:nvPr/>
          </p:nvSpPr>
          <p:spPr>
            <a:xfrm>
              <a:off x="5429499" y="4557489"/>
              <a:ext cx="45588" cy="40009"/>
            </a:xfrm>
            <a:custGeom>
              <a:avLst/>
              <a:gdLst/>
              <a:ahLst/>
              <a:cxnLst/>
              <a:rect l="l" t="t" r="r" b="b"/>
              <a:pathLst>
                <a:path w="1095" h="961" extrusionOk="0">
                  <a:moveTo>
                    <a:pt x="409" y="0"/>
                  </a:moveTo>
                  <a:cubicBezTo>
                    <a:pt x="303" y="0"/>
                    <a:pt x="204" y="31"/>
                    <a:pt x="151" y="104"/>
                  </a:cubicBezTo>
                  <a:cubicBezTo>
                    <a:pt x="34" y="338"/>
                    <a:pt x="1" y="639"/>
                    <a:pt x="134" y="856"/>
                  </a:cubicBezTo>
                  <a:cubicBezTo>
                    <a:pt x="211" y="929"/>
                    <a:pt x="303" y="960"/>
                    <a:pt x="396" y="960"/>
                  </a:cubicBezTo>
                  <a:cubicBezTo>
                    <a:pt x="734" y="960"/>
                    <a:pt x="1094" y="550"/>
                    <a:pt x="820" y="171"/>
                  </a:cubicBezTo>
                  <a:cubicBezTo>
                    <a:pt x="749" y="70"/>
                    <a:pt x="570" y="0"/>
                    <a:pt x="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33" name="Google Shape;1733;p36"/>
          <p:cNvSpPr txBox="1">
            <a:spLocks noGrp="1"/>
          </p:cNvSpPr>
          <p:nvPr>
            <p:ph type="title" idx="15"/>
          </p:nvPr>
        </p:nvSpPr>
        <p:spPr>
          <a:xfrm>
            <a:off x="0" y="0"/>
            <a:ext cx="12192000" cy="142857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ctr"/>
            <a:r>
              <a:rPr lang="en-US" sz="4267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NỘI DUNG BÀI HỌC</a:t>
            </a:r>
            <a:endParaRPr sz="4267" b="1" dirty="0">
              <a:solidFill>
                <a:schemeClr val="bg1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200" name="Google Shape;1545;p36"/>
          <p:cNvSpPr txBox="1">
            <a:spLocks/>
          </p:cNvSpPr>
          <p:nvPr/>
        </p:nvSpPr>
        <p:spPr>
          <a:xfrm>
            <a:off x="8046008" y="2406019"/>
            <a:ext cx="3609845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ue Ellen Francisco"/>
              <a:buNone/>
              <a:defRPr sz="24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ue Ellen Francisco"/>
              <a:buNone/>
              <a:defRPr sz="2400" b="1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ue Ellen Francisco"/>
              <a:buNone/>
              <a:defRPr sz="2400" b="1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ue Ellen Francisco"/>
              <a:buNone/>
              <a:defRPr sz="2400" b="1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ue Ellen Francisco"/>
              <a:buNone/>
              <a:defRPr sz="2400" b="1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ue Ellen Francisco"/>
              <a:buNone/>
              <a:defRPr sz="2400" b="1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ue Ellen Francisco"/>
              <a:buNone/>
              <a:defRPr sz="2400" b="1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ue Ellen Francisco"/>
              <a:buNone/>
              <a:defRPr sz="2400" b="1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ue Ellen Francisco"/>
              <a:buNone/>
              <a:defRPr sz="2400" b="1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r>
              <a:rPr lang="en-US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Phân</a:t>
            </a:r>
            <a:r>
              <a:rPr lang="en-US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</a:t>
            </a:r>
            <a:r>
              <a:rPr lang="en-US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tích</a:t>
            </a:r>
            <a:r>
              <a:rPr lang="en-US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– </a:t>
            </a:r>
            <a:r>
              <a:rPr lang="en-US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Đánh</a:t>
            </a:r>
            <a:r>
              <a:rPr lang="en-US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</a:t>
            </a:r>
            <a:r>
              <a:rPr lang="en-US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giá</a:t>
            </a:r>
            <a:endParaRPr lang="en-US" b="1" dirty="0">
              <a:solidFill>
                <a:schemeClr val="bg1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201" name="Google Shape;1546;p36"/>
          <p:cNvSpPr txBox="1">
            <a:spLocks/>
          </p:cNvSpPr>
          <p:nvPr/>
        </p:nvSpPr>
        <p:spPr>
          <a:xfrm>
            <a:off x="8046007" y="1663652"/>
            <a:ext cx="135797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 Ellen Francisco"/>
              <a:buNone/>
              <a:defRPr sz="3600" b="0" i="0" u="none" strike="noStrike" cap="none">
                <a:solidFill>
                  <a:schemeClr val="accent4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 Ellen Francisco"/>
              <a:buNone/>
              <a:defRPr sz="3000" b="1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 Ellen Francisco"/>
              <a:buNone/>
              <a:defRPr sz="3000" b="1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 Ellen Francisco"/>
              <a:buNone/>
              <a:defRPr sz="3000" b="1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 Ellen Francisco"/>
              <a:buNone/>
              <a:defRPr sz="3000" b="1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 Ellen Francisco"/>
              <a:buNone/>
              <a:defRPr sz="3000" b="1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 Ellen Francisco"/>
              <a:buNone/>
              <a:defRPr sz="3000" b="1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 Ellen Francisco"/>
              <a:buNone/>
              <a:defRPr sz="3000" b="1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 Ellen Francisco"/>
              <a:buNone/>
              <a:defRPr sz="3000" b="1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r>
              <a:rPr lang="en" sz="3733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HĐ 4</a:t>
            </a:r>
          </a:p>
        </p:txBody>
      </p:sp>
      <p:sp>
        <p:nvSpPr>
          <p:cNvPr id="202" name="Google Shape;1547;p36"/>
          <p:cNvSpPr txBox="1">
            <a:spLocks/>
          </p:cNvSpPr>
          <p:nvPr/>
        </p:nvSpPr>
        <p:spPr>
          <a:xfrm>
            <a:off x="8007085" y="3062168"/>
            <a:ext cx="3115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 sz="14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 sz="14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 sz="14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 sz="14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 sz="14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 sz="14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 sz="14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 sz="14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 sz="14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indent="0">
              <a:lnSpc>
                <a:spcPts val="4000"/>
              </a:lnSpc>
            </a:pPr>
            <a:r>
              <a:rPr lang="en-US" sz="2400" dirty="0" err="1">
                <a:latin typeface="+mn-lt"/>
              </a:rPr>
              <a:t>Trưng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bày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sản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phẩm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và</a:t>
            </a:r>
            <a:r>
              <a:rPr lang="en-US" sz="2400" dirty="0">
                <a:latin typeface="+mn-lt"/>
              </a:rPr>
              <a:t> chia </a:t>
            </a:r>
            <a:r>
              <a:rPr lang="en-US" sz="2400" dirty="0" err="1">
                <a:latin typeface="+mn-lt"/>
              </a:rPr>
              <a:t>sẻ</a:t>
            </a:r>
            <a:endParaRPr lang="en-US" sz="2400" dirty="0">
              <a:latin typeface="+mn-lt"/>
            </a:endParaRPr>
          </a:p>
        </p:txBody>
      </p:sp>
      <p:pic>
        <p:nvPicPr>
          <p:cNvPr id="371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9806340" y="-1260689"/>
            <a:ext cx="2385660" cy="2624226"/>
          </a:xfrm>
          <a:prstGeom prst="rect">
            <a:avLst/>
          </a:prstGeom>
        </p:spPr>
      </p:pic>
      <p:pic>
        <p:nvPicPr>
          <p:cNvPr id="372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0093" y="-1808466"/>
            <a:ext cx="3141392" cy="303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37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5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5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" grpId="0"/>
      <p:bldP spid="1537" grpId="0"/>
      <p:bldP spid="1538" grpId="0" build="p"/>
      <p:bldP spid="1539" grpId="0"/>
      <p:bldP spid="1540" grpId="0"/>
      <p:bldP spid="1541" grpId="0" build="p"/>
      <p:bldP spid="1542" grpId="0"/>
      <p:bldP spid="1543" grpId="0"/>
      <p:bldP spid="1544" grpId="0" build="p"/>
      <p:bldP spid="1545" grpId="0"/>
      <p:bldP spid="1546" grpId="0"/>
      <p:bldP spid="1547" grpId="0" build="p"/>
      <p:bldP spid="200" grpId="0"/>
      <p:bldP spid="201" grpId="0"/>
      <p:bldP spid="20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3029</TotalTime>
  <Words>467</Words>
  <Application>Microsoft Office PowerPoint</Application>
  <PresentationFormat>Widescreen</PresentationFormat>
  <Paragraphs>73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Calibri Light</vt:lpstr>
      <vt:lpstr>Calibri</vt:lpstr>
      <vt:lpstr>Corbel</vt:lpstr>
      <vt:lpstr>Public Sans</vt:lpstr>
      <vt:lpstr>Times New Roman</vt:lpstr>
      <vt:lpstr>Arial</vt:lpstr>
      <vt:lpstr>Algerian</vt:lpstr>
      <vt:lpstr>Sue Ellen Francisco</vt:lpstr>
      <vt:lpstr>VNI-Times</vt:lpstr>
      <vt:lpstr>Tahoma</vt:lpstr>
      <vt:lpstr>Public Sans Bold</vt:lpstr>
      <vt:lpstr>Sigmar One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ACER</cp:lastModifiedBy>
  <cp:revision>135</cp:revision>
  <dcterms:created xsi:type="dcterms:W3CDTF">2018-05-24T12:43:45Z</dcterms:created>
  <dcterms:modified xsi:type="dcterms:W3CDTF">2023-04-01T21:47:58Z</dcterms:modified>
</cp:coreProperties>
</file>